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5376863" cy="7169150" type="B5ISO"/>
  <p:notesSz cx="7099300" cy="9385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54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30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3265" y="1173285"/>
            <a:ext cx="4570334" cy="2495926"/>
          </a:xfrm>
        </p:spPr>
        <p:txBody>
          <a:bodyPr anchor="b"/>
          <a:lstStyle>
            <a:lvl1pPr algn="ctr">
              <a:defRPr sz="3528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2108" y="3765464"/>
            <a:ext cx="4032647" cy="1730885"/>
          </a:xfrm>
        </p:spPr>
        <p:txBody>
          <a:bodyPr/>
          <a:lstStyle>
            <a:lvl1pPr marL="0" indent="0" algn="ctr">
              <a:buNone/>
              <a:defRPr sz="1411"/>
            </a:lvl1pPr>
            <a:lvl2pPr marL="268834" indent="0" algn="ctr">
              <a:buNone/>
              <a:defRPr sz="1176"/>
            </a:lvl2pPr>
            <a:lvl3pPr marL="537667" indent="0" algn="ctr">
              <a:buNone/>
              <a:defRPr sz="1058"/>
            </a:lvl3pPr>
            <a:lvl4pPr marL="806501" indent="0" algn="ctr">
              <a:buNone/>
              <a:defRPr sz="941"/>
            </a:lvl4pPr>
            <a:lvl5pPr marL="1075334" indent="0" algn="ctr">
              <a:buNone/>
              <a:defRPr sz="941"/>
            </a:lvl5pPr>
            <a:lvl6pPr marL="1344168" indent="0" algn="ctr">
              <a:buNone/>
              <a:defRPr sz="941"/>
            </a:lvl6pPr>
            <a:lvl7pPr marL="1613002" indent="0" algn="ctr">
              <a:buNone/>
              <a:defRPr sz="941"/>
            </a:lvl7pPr>
            <a:lvl8pPr marL="1881835" indent="0" algn="ctr">
              <a:buNone/>
              <a:defRPr sz="941"/>
            </a:lvl8pPr>
            <a:lvl9pPr marL="2150669" indent="0" algn="ctr">
              <a:buNone/>
              <a:defRPr sz="941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9E194-CA9B-4E3A-9BE6-7A6A854946C9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8A265-1941-4216-B2C8-57DBB50AC1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7518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9E194-CA9B-4E3A-9BE6-7A6A854946C9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8A265-1941-4216-B2C8-57DBB50AC1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9621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47818" y="381691"/>
            <a:ext cx="1159386" cy="6075523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9660" y="381691"/>
            <a:ext cx="3410947" cy="6075523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9E194-CA9B-4E3A-9BE6-7A6A854946C9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8A265-1941-4216-B2C8-57DBB50AC1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0282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9E194-CA9B-4E3A-9BE6-7A6A854946C9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8A265-1941-4216-B2C8-57DBB50AC1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4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859" y="1787311"/>
            <a:ext cx="4637544" cy="2982167"/>
          </a:xfrm>
        </p:spPr>
        <p:txBody>
          <a:bodyPr anchor="b"/>
          <a:lstStyle>
            <a:lvl1pPr>
              <a:defRPr sz="3528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859" y="4797690"/>
            <a:ext cx="4637544" cy="1568251"/>
          </a:xfrm>
        </p:spPr>
        <p:txBody>
          <a:bodyPr/>
          <a:lstStyle>
            <a:lvl1pPr marL="0" indent="0">
              <a:buNone/>
              <a:defRPr sz="1411">
                <a:solidFill>
                  <a:schemeClr val="tx1"/>
                </a:solidFill>
              </a:defRPr>
            </a:lvl1pPr>
            <a:lvl2pPr marL="268834" indent="0">
              <a:buNone/>
              <a:defRPr sz="1176">
                <a:solidFill>
                  <a:schemeClr val="tx1">
                    <a:tint val="75000"/>
                  </a:schemeClr>
                </a:solidFill>
              </a:defRPr>
            </a:lvl2pPr>
            <a:lvl3pPr marL="537667" indent="0">
              <a:buNone/>
              <a:defRPr sz="1058">
                <a:solidFill>
                  <a:schemeClr val="tx1">
                    <a:tint val="75000"/>
                  </a:schemeClr>
                </a:solidFill>
              </a:defRPr>
            </a:lvl3pPr>
            <a:lvl4pPr marL="806501" indent="0">
              <a:buNone/>
              <a:defRPr sz="941">
                <a:solidFill>
                  <a:schemeClr val="tx1">
                    <a:tint val="75000"/>
                  </a:schemeClr>
                </a:solidFill>
              </a:defRPr>
            </a:lvl4pPr>
            <a:lvl5pPr marL="1075334" indent="0">
              <a:buNone/>
              <a:defRPr sz="941">
                <a:solidFill>
                  <a:schemeClr val="tx1">
                    <a:tint val="75000"/>
                  </a:schemeClr>
                </a:solidFill>
              </a:defRPr>
            </a:lvl5pPr>
            <a:lvl6pPr marL="1344168" indent="0">
              <a:buNone/>
              <a:defRPr sz="941">
                <a:solidFill>
                  <a:schemeClr val="tx1">
                    <a:tint val="75000"/>
                  </a:schemeClr>
                </a:solidFill>
              </a:defRPr>
            </a:lvl6pPr>
            <a:lvl7pPr marL="1613002" indent="0">
              <a:buNone/>
              <a:defRPr sz="941">
                <a:solidFill>
                  <a:schemeClr val="tx1">
                    <a:tint val="75000"/>
                  </a:schemeClr>
                </a:solidFill>
              </a:defRPr>
            </a:lvl7pPr>
            <a:lvl8pPr marL="1881835" indent="0">
              <a:buNone/>
              <a:defRPr sz="941">
                <a:solidFill>
                  <a:schemeClr val="tx1">
                    <a:tint val="75000"/>
                  </a:schemeClr>
                </a:solidFill>
              </a:defRPr>
            </a:lvl8pPr>
            <a:lvl9pPr marL="2150669" indent="0">
              <a:buNone/>
              <a:defRPr sz="94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9E194-CA9B-4E3A-9BE6-7A6A854946C9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8A265-1941-4216-B2C8-57DBB50AC1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8855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9659" y="1908454"/>
            <a:ext cx="2285167" cy="454876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22037" y="1908454"/>
            <a:ext cx="2285167" cy="454876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9E194-CA9B-4E3A-9BE6-7A6A854946C9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8A265-1941-4216-B2C8-57DBB50AC1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7525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360" y="381693"/>
            <a:ext cx="4637544" cy="1385704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0360" y="1757438"/>
            <a:ext cx="2274665" cy="861293"/>
          </a:xfrm>
        </p:spPr>
        <p:txBody>
          <a:bodyPr anchor="b"/>
          <a:lstStyle>
            <a:lvl1pPr marL="0" indent="0">
              <a:buNone/>
              <a:defRPr sz="1411" b="1"/>
            </a:lvl1pPr>
            <a:lvl2pPr marL="268834" indent="0">
              <a:buNone/>
              <a:defRPr sz="1176" b="1"/>
            </a:lvl2pPr>
            <a:lvl3pPr marL="537667" indent="0">
              <a:buNone/>
              <a:defRPr sz="1058" b="1"/>
            </a:lvl3pPr>
            <a:lvl4pPr marL="806501" indent="0">
              <a:buNone/>
              <a:defRPr sz="941" b="1"/>
            </a:lvl4pPr>
            <a:lvl5pPr marL="1075334" indent="0">
              <a:buNone/>
              <a:defRPr sz="941" b="1"/>
            </a:lvl5pPr>
            <a:lvl6pPr marL="1344168" indent="0">
              <a:buNone/>
              <a:defRPr sz="941" b="1"/>
            </a:lvl6pPr>
            <a:lvl7pPr marL="1613002" indent="0">
              <a:buNone/>
              <a:defRPr sz="941" b="1"/>
            </a:lvl7pPr>
            <a:lvl8pPr marL="1881835" indent="0">
              <a:buNone/>
              <a:defRPr sz="941" b="1"/>
            </a:lvl8pPr>
            <a:lvl9pPr marL="2150669" indent="0">
              <a:buNone/>
              <a:defRPr sz="941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0360" y="2618731"/>
            <a:ext cx="2274665" cy="385175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22037" y="1757438"/>
            <a:ext cx="2285867" cy="861293"/>
          </a:xfrm>
        </p:spPr>
        <p:txBody>
          <a:bodyPr anchor="b"/>
          <a:lstStyle>
            <a:lvl1pPr marL="0" indent="0">
              <a:buNone/>
              <a:defRPr sz="1411" b="1"/>
            </a:lvl1pPr>
            <a:lvl2pPr marL="268834" indent="0">
              <a:buNone/>
              <a:defRPr sz="1176" b="1"/>
            </a:lvl2pPr>
            <a:lvl3pPr marL="537667" indent="0">
              <a:buNone/>
              <a:defRPr sz="1058" b="1"/>
            </a:lvl3pPr>
            <a:lvl4pPr marL="806501" indent="0">
              <a:buNone/>
              <a:defRPr sz="941" b="1"/>
            </a:lvl4pPr>
            <a:lvl5pPr marL="1075334" indent="0">
              <a:buNone/>
              <a:defRPr sz="941" b="1"/>
            </a:lvl5pPr>
            <a:lvl6pPr marL="1344168" indent="0">
              <a:buNone/>
              <a:defRPr sz="941" b="1"/>
            </a:lvl6pPr>
            <a:lvl7pPr marL="1613002" indent="0">
              <a:buNone/>
              <a:defRPr sz="941" b="1"/>
            </a:lvl7pPr>
            <a:lvl8pPr marL="1881835" indent="0">
              <a:buNone/>
              <a:defRPr sz="941" b="1"/>
            </a:lvl8pPr>
            <a:lvl9pPr marL="2150669" indent="0">
              <a:buNone/>
              <a:defRPr sz="941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22037" y="2618731"/>
            <a:ext cx="2285867" cy="385175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9E194-CA9B-4E3A-9BE6-7A6A854946C9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8A265-1941-4216-B2C8-57DBB50AC1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2745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9E194-CA9B-4E3A-9BE6-7A6A854946C9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8A265-1941-4216-B2C8-57DBB50AC1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9568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9E194-CA9B-4E3A-9BE6-7A6A854946C9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8A265-1941-4216-B2C8-57DBB50AC1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6966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360" y="477943"/>
            <a:ext cx="1734178" cy="1672802"/>
          </a:xfrm>
        </p:spPr>
        <p:txBody>
          <a:bodyPr anchor="b"/>
          <a:lstStyle>
            <a:lvl1pPr>
              <a:defRPr sz="1882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5867" y="1032226"/>
            <a:ext cx="2722037" cy="5094743"/>
          </a:xfrm>
        </p:spPr>
        <p:txBody>
          <a:bodyPr/>
          <a:lstStyle>
            <a:lvl1pPr>
              <a:defRPr sz="1882"/>
            </a:lvl1pPr>
            <a:lvl2pPr>
              <a:defRPr sz="1646"/>
            </a:lvl2pPr>
            <a:lvl3pPr>
              <a:defRPr sz="1411"/>
            </a:lvl3pPr>
            <a:lvl4pPr>
              <a:defRPr sz="1176"/>
            </a:lvl4pPr>
            <a:lvl5pPr>
              <a:defRPr sz="1176"/>
            </a:lvl5pPr>
            <a:lvl6pPr>
              <a:defRPr sz="1176"/>
            </a:lvl6pPr>
            <a:lvl7pPr>
              <a:defRPr sz="1176"/>
            </a:lvl7pPr>
            <a:lvl8pPr>
              <a:defRPr sz="1176"/>
            </a:lvl8pPr>
            <a:lvl9pPr>
              <a:defRPr sz="1176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0360" y="2150745"/>
            <a:ext cx="1734178" cy="3984521"/>
          </a:xfrm>
        </p:spPr>
        <p:txBody>
          <a:bodyPr/>
          <a:lstStyle>
            <a:lvl1pPr marL="0" indent="0">
              <a:buNone/>
              <a:defRPr sz="941"/>
            </a:lvl1pPr>
            <a:lvl2pPr marL="268834" indent="0">
              <a:buNone/>
              <a:defRPr sz="823"/>
            </a:lvl2pPr>
            <a:lvl3pPr marL="537667" indent="0">
              <a:buNone/>
              <a:defRPr sz="706"/>
            </a:lvl3pPr>
            <a:lvl4pPr marL="806501" indent="0">
              <a:buNone/>
              <a:defRPr sz="588"/>
            </a:lvl4pPr>
            <a:lvl5pPr marL="1075334" indent="0">
              <a:buNone/>
              <a:defRPr sz="588"/>
            </a:lvl5pPr>
            <a:lvl6pPr marL="1344168" indent="0">
              <a:buNone/>
              <a:defRPr sz="588"/>
            </a:lvl6pPr>
            <a:lvl7pPr marL="1613002" indent="0">
              <a:buNone/>
              <a:defRPr sz="588"/>
            </a:lvl7pPr>
            <a:lvl8pPr marL="1881835" indent="0">
              <a:buNone/>
              <a:defRPr sz="588"/>
            </a:lvl8pPr>
            <a:lvl9pPr marL="2150669" indent="0">
              <a:buNone/>
              <a:defRPr sz="588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9E194-CA9B-4E3A-9BE6-7A6A854946C9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8A265-1941-4216-B2C8-57DBB50AC1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0696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360" y="477943"/>
            <a:ext cx="1734178" cy="1672802"/>
          </a:xfrm>
        </p:spPr>
        <p:txBody>
          <a:bodyPr anchor="b"/>
          <a:lstStyle>
            <a:lvl1pPr>
              <a:defRPr sz="1882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867" y="1032226"/>
            <a:ext cx="2722037" cy="5094743"/>
          </a:xfrm>
        </p:spPr>
        <p:txBody>
          <a:bodyPr anchor="t"/>
          <a:lstStyle>
            <a:lvl1pPr marL="0" indent="0">
              <a:buNone/>
              <a:defRPr sz="1882"/>
            </a:lvl1pPr>
            <a:lvl2pPr marL="268834" indent="0">
              <a:buNone/>
              <a:defRPr sz="1646"/>
            </a:lvl2pPr>
            <a:lvl3pPr marL="537667" indent="0">
              <a:buNone/>
              <a:defRPr sz="1411"/>
            </a:lvl3pPr>
            <a:lvl4pPr marL="806501" indent="0">
              <a:buNone/>
              <a:defRPr sz="1176"/>
            </a:lvl4pPr>
            <a:lvl5pPr marL="1075334" indent="0">
              <a:buNone/>
              <a:defRPr sz="1176"/>
            </a:lvl5pPr>
            <a:lvl6pPr marL="1344168" indent="0">
              <a:buNone/>
              <a:defRPr sz="1176"/>
            </a:lvl6pPr>
            <a:lvl7pPr marL="1613002" indent="0">
              <a:buNone/>
              <a:defRPr sz="1176"/>
            </a:lvl7pPr>
            <a:lvl8pPr marL="1881835" indent="0">
              <a:buNone/>
              <a:defRPr sz="1176"/>
            </a:lvl8pPr>
            <a:lvl9pPr marL="2150669" indent="0">
              <a:buNone/>
              <a:defRPr sz="1176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0360" y="2150745"/>
            <a:ext cx="1734178" cy="3984521"/>
          </a:xfrm>
        </p:spPr>
        <p:txBody>
          <a:bodyPr/>
          <a:lstStyle>
            <a:lvl1pPr marL="0" indent="0">
              <a:buNone/>
              <a:defRPr sz="941"/>
            </a:lvl1pPr>
            <a:lvl2pPr marL="268834" indent="0">
              <a:buNone/>
              <a:defRPr sz="823"/>
            </a:lvl2pPr>
            <a:lvl3pPr marL="537667" indent="0">
              <a:buNone/>
              <a:defRPr sz="706"/>
            </a:lvl3pPr>
            <a:lvl4pPr marL="806501" indent="0">
              <a:buNone/>
              <a:defRPr sz="588"/>
            </a:lvl4pPr>
            <a:lvl5pPr marL="1075334" indent="0">
              <a:buNone/>
              <a:defRPr sz="588"/>
            </a:lvl5pPr>
            <a:lvl6pPr marL="1344168" indent="0">
              <a:buNone/>
              <a:defRPr sz="588"/>
            </a:lvl6pPr>
            <a:lvl7pPr marL="1613002" indent="0">
              <a:buNone/>
              <a:defRPr sz="588"/>
            </a:lvl7pPr>
            <a:lvl8pPr marL="1881835" indent="0">
              <a:buNone/>
              <a:defRPr sz="588"/>
            </a:lvl8pPr>
            <a:lvl9pPr marL="2150669" indent="0">
              <a:buNone/>
              <a:defRPr sz="588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9E194-CA9B-4E3A-9BE6-7A6A854946C9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8A265-1941-4216-B2C8-57DBB50AC1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405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9660" y="381693"/>
            <a:ext cx="4637544" cy="13857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9660" y="1908454"/>
            <a:ext cx="4637544" cy="4548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9659" y="6644741"/>
            <a:ext cx="1209794" cy="38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89E194-CA9B-4E3A-9BE6-7A6A854946C9}" type="datetimeFigureOut">
              <a:rPr lang="de-DE" smtClean="0"/>
              <a:t>14.07.2026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1086" y="6644741"/>
            <a:ext cx="1814691" cy="38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97410" y="6644741"/>
            <a:ext cx="1209794" cy="38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8A265-1941-4216-B2C8-57DBB50AC1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8002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37667" rtl="0" eaLnBrk="1" latinLnBrk="0" hangingPunct="1">
        <a:lnSpc>
          <a:spcPct val="90000"/>
        </a:lnSpc>
        <a:spcBef>
          <a:spcPct val="0"/>
        </a:spcBef>
        <a:buNone/>
        <a:defRPr sz="258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4417" indent="-134417" algn="l" defTabSz="537667" rtl="0" eaLnBrk="1" latinLnBrk="0" hangingPunct="1">
        <a:lnSpc>
          <a:spcPct val="90000"/>
        </a:lnSpc>
        <a:spcBef>
          <a:spcPts val="588"/>
        </a:spcBef>
        <a:buFont typeface="Arial" panose="020B0604020202020204" pitchFamily="34" charset="0"/>
        <a:buChar char="•"/>
        <a:defRPr sz="1646" kern="1200">
          <a:solidFill>
            <a:schemeClr val="tx1"/>
          </a:solidFill>
          <a:latin typeface="+mn-lt"/>
          <a:ea typeface="+mn-ea"/>
          <a:cs typeface="+mn-cs"/>
        </a:defRPr>
      </a:lvl1pPr>
      <a:lvl2pPr marL="403250" indent="-134417" algn="l" defTabSz="537667" rtl="0" eaLnBrk="1" latinLnBrk="0" hangingPunct="1">
        <a:lnSpc>
          <a:spcPct val="90000"/>
        </a:lnSpc>
        <a:spcBef>
          <a:spcPts val="294"/>
        </a:spcBef>
        <a:buFont typeface="Arial" panose="020B0604020202020204" pitchFamily="34" charset="0"/>
        <a:buChar char="•"/>
        <a:defRPr sz="1411" kern="1200">
          <a:solidFill>
            <a:schemeClr val="tx1"/>
          </a:solidFill>
          <a:latin typeface="+mn-lt"/>
          <a:ea typeface="+mn-ea"/>
          <a:cs typeface="+mn-cs"/>
        </a:defRPr>
      </a:lvl2pPr>
      <a:lvl3pPr marL="672084" indent="-134417" algn="l" defTabSz="537667" rtl="0" eaLnBrk="1" latinLnBrk="0" hangingPunct="1">
        <a:lnSpc>
          <a:spcPct val="90000"/>
        </a:lnSpc>
        <a:spcBef>
          <a:spcPts val="294"/>
        </a:spcBef>
        <a:buFont typeface="Arial" panose="020B0604020202020204" pitchFamily="34" charset="0"/>
        <a:buChar char="•"/>
        <a:defRPr sz="1176" kern="1200">
          <a:solidFill>
            <a:schemeClr val="tx1"/>
          </a:solidFill>
          <a:latin typeface="+mn-lt"/>
          <a:ea typeface="+mn-ea"/>
          <a:cs typeface="+mn-cs"/>
        </a:defRPr>
      </a:lvl3pPr>
      <a:lvl4pPr marL="940918" indent="-134417" algn="l" defTabSz="537667" rtl="0" eaLnBrk="1" latinLnBrk="0" hangingPunct="1">
        <a:lnSpc>
          <a:spcPct val="90000"/>
        </a:lnSpc>
        <a:spcBef>
          <a:spcPts val="294"/>
        </a:spcBef>
        <a:buFont typeface="Arial" panose="020B0604020202020204" pitchFamily="34" charset="0"/>
        <a:buChar char="•"/>
        <a:defRPr sz="1058" kern="1200">
          <a:solidFill>
            <a:schemeClr val="tx1"/>
          </a:solidFill>
          <a:latin typeface="+mn-lt"/>
          <a:ea typeface="+mn-ea"/>
          <a:cs typeface="+mn-cs"/>
        </a:defRPr>
      </a:lvl4pPr>
      <a:lvl5pPr marL="1209751" indent="-134417" algn="l" defTabSz="537667" rtl="0" eaLnBrk="1" latinLnBrk="0" hangingPunct="1">
        <a:lnSpc>
          <a:spcPct val="90000"/>
        </a:lnSpc>
        <a:spcBef>
          <a:spcPts val="294"/>
        </a:spcBef>
        <a:buFont typeface="Arial" panose="020B0604020202020204" pitchFamily="34" charset="0"/>
        <a:buChar char="•"/>
        <a:defRPr sz="1058" kern="1200">
          <a:solidFill>
            <a:schemeClr val="tx1"/>
          </a:solidFill>
          <a:latin typeface="+mn-lt"/>
          <a:ea typeface="+mn-ea"/>
          <a:cs typeface="+mn-cs"/>
        </a:defRPr>
      </a:lvl5pPr>
      <a:lvl6pPr marL="1478585" indent="-134417" algn="l" defTabSz="537667" rtl="0" eaLnBrk="1" latinLnBrk="0" hangingPunct="1">
        <a:lnSpc>
          <a:spcPct val="90000"/>
        </a:lnSpc>
        <a:spcBef>
          <a:spcPts val="294"/>
        </a:spcBef>
        <a:buFont typeface="Arial" panose="020B0604020202020204" pitchFamily="34" charset="0"/>
        <a:buChar char="•"/>
        <a:defRPr sz="1058" kern="1200">
          <a:solidFill>
            <a:schemeClr val="tx1"/>
          </a:solidFill>
          <a:latin typeface="+mn-lt"/>
          <a:ea typeface="+mn-ea"/>
          <a:cs typeface="+mn-cs"/>
        </a:defRPr>
      </a:lvl6pPr>
      <a:lvl7pPr marL="1747418" indent="-134417" algn="l" defTabSz="537667" rtl="0" eaLnBrk="1" latinLnBrk="0" hangingPunct="1">
        <a:lnSpc>
          <a:spcPct val="90000"/>
        </a:lnSpc>
        <a:spcBef>
          <a:spcPts val="294"/>
        </a:spcBef>
        <a:buFont typeface="Arial" panose="020B0604020202020204" pitchFamily="34" charset="0"/>
        <a:buChar char="•"/>
        <a:defRPr sz="1058" kern="1200">
          <a:solidFill>
            <a:schemeClr val="tx1"/>
          </a:solidFill>
          <a:latin typeface="+mn-lt"/>
          <a:ea typeface="+mn-ea"/>
          <a:cs typeface="+mn-cs"/>
        </a:defRPr>
      </a:lvl7pPr>
      <a:lvl8pPr marL="2016252" indent="-134417" algn="l" defTabSz="537667" rtl="0" eaLnBrk="1" latinLnBrk="0" hangingPunct="1">
        <a:lnSpc>
          <a:spcPct val="90000"/>
        </a:lnSpc>
        <a:spcBef>
          <a:spcPts val="294"/>
        </a:spcBef>
        <a:buFont typeface="Arial" panose="020B0604020202020204" pitchFamily="34" charset="0"/>
        <a:buChar char="•"/>
        <a:defRPr sz="1058" kern="1200">
          <a:solidFill>
            <a:schemeClr val="tx1"/>
          </a:solidFill>
          <a:latin typeface="+mn-lt"/>
          <a:ea typeface="+mn-ea"/>
          <a:cs typeface="+mn-cs"/>
        </a:defRPr>
      </a:lvl8pPr>
      <a:lvl9pPr marL="2285086" indent="-134417" algn="l" defTabSz="537667" rtl="0" eaLnBrk="1" latinLnBrk="0" hangingPunct="1">
        <a:lnSpc>
          <a:spcPct val="90000"/>
        </a:lnSpc>
        <a:spcBef>
          <a:spcPts val="294"/>
        </a:spcBef>
        <a:buFont typeface="Arial" panose="020B0604020202020204" pitchFamily="34" charset="0"/>
        <a:buChar char="•"/>
        <a:defRPr sz="105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37667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1pPr>
      <a:lvl2pPr marL="268834" algn="l" defTabSz="537667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2pPr>
      <a:lvl3pPr marL="537667" algn="l" defTabSz="537667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3pPr>
      <a:lvl4pPr marL="806501" algn="l" defTabSz="537667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4pPr>
      <a:lvl5pPr marL="1075334" algn="l" defTabSz="537667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5pPr>
      <a:lvl6pPr marL="1344168" algn="l" defTabSz="537667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6pPr>
      <a:lvl7pPr marL="1613002" algn="l" defTabSz="537667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7pPr>
      <a:lvl8pPr marL="1881835" algn="l" defTabSz="537667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8pPr>
      <a:lvl9pPr marL="2150669" algn="l" defTabSz="537667" rtl="0" eaLnBrk="1" latinLnBrk="0" hangingPunct="1">
        <a:defRPr sz="10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Zeichnung, Entwurf, Clipart, Darstellung enthält.&#10;&#10;Automatisch generierte Beschreibung">
            <a:extLst>
              <a:ext uri="{FF2B5EF4-FFF2-40B4-BE49-F238E27FC236}">
                <a16:creationId xmlns:a16="http://schemas.microsoft.com/office/drawing/2014/main" id="{98DBC0F4-3D79-0CB1-7513-A666A32845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020" y="1514944"/>
            <a:ext cx="2552000" cy="3662141"/>
          </a:xfrm>
          <a:prstGeom prst="rect">
            <a:avLst/>
          </a:prstGeom>
          <a:ln>
            <a:noFill/>
            <a:extLst>
              <a:ext uri="{C807C97D-BFC1-408E-A445-0C87EB9F89A2}">
                <ask:lineSketchStyleProps xmlns:ask="http://schemas.microsoft.com/office/drawing/2018/sketchyshapes" sd="1035353833">
                  <a:custGeom>
                    <a:avLst/>
                    <a:gdLst>
                      <a:gd name="connsiteX0" fmla="*/ 0 w 2552000"/>
                      <a:gd name="connsiteY0" fmla="*/ 0 h 3662141"/>
                      <a:gd name="connsiteX1" fmla="*/ 535920 w 2552000"/>
                      <a:gd name="connsiteY1" fmla="*/ 0 h 3662141"/>
                      <a:gd name="connsiteX2" fmla="*/ 1020800 w 2552000"/>
                      <a:gd name="connsiteY2" fmla="*/ 0 h 3662141"/>
                      <a:gd name="connsiteX3" fmla="*/ 1505680 w 2552000"/>
                      <a:gd name="connsiteY3" fmla="*/ 0 h 3662141"/>
                      <a:gd name="connsiteX4" fmla="*/ 1939520 w 2552000"/>
                      <a:gd name="connsiteY4" fmla="*/ 0 h 3662141"/>
                      <a:gd name="connsiteX5" fmla="*/ 2552000 w 2552000"/>
                      <a:gd name="connsiteY5" fmla="*/ 0 h 3662141"/>
                      <a:gd name="connsiteX6" fmla="*/ 2552000 w 2552000"/>
                      <a:gd name="connsiteY6" fmla="*/ 596406 h 3662141"/>
                      <a:gd name="connsiteX7" fmla="*/ 2552000 w 2552000"/>
                      <a:gd name="connsiteY7" fmla="*/ 1082947 h 3662141"/>
                      <a:gd name="connsiteX8" fmla="*/ 2552000 w 2552000"/>
                      <a:gd name="connsiteY8" fmla="*/ 1679353 h 3662141"/>
                      <a:gd name="connsiteX9" fmla="*/ 2552000 w 2552000"/>
                      <a:gd name="connsiteY9" fmla="*/ 2165895 h 3662141"/>
                      <a:gd name="connsiteX10" fmla="*/ 2552000 w 2552000"/>
                      <a:gd name="connsiteY10" fmla="*/ 2652436 h 3662141"/>
                      <a:gd name="connsiteX11" fmla="*/ 2552000 w 2552000"/>
                      <a:gd name="connsiteY11" fmla="*/ 3065735 h 3662141"/>
                      <a:gd name="connsiteX12" fmla="*/ 2552000 w 2552000"/>
                      <a:gd name="connsiteY12" fmla="*/ 3662141 h 3662141"/>
                      <a:gd name="connsiteX13" fmla="*/ 2092640 w 2552000"/>
                      <a:gd name="connsiteY13" fmla="*/ 3662141 h 3662141"/>
                      <a:gd name="connsiteX14" fmla="*/ 1607760 w 2552000"/>
                      <a:gd name="connsiteY14" fmla="*/ 3662141 h 3662141"/>
                      <a:gd name="connsiteX15" fmla="*/ 1173920 w 2552000"/>
                      <a:gd name="connsiteY15" fmla="*/ 3662141 h 3662141"/>
                      <a:gd name="connsiteX16" fmla="*/ 612480 w 2552000"/>
                      <a:gd name="connsiteY16" fmla="*/ 3662141 h 3662141"/>
                      <a:gd name="connsiteX17" fmla="*/ 0 w 2552000"/>
                      <a:gd name="connsiteY17" fmla="*/ 3662141 h 3662141"/>
                      <a:gd name="connsiteX18" fmla="*/ 0 w 2552000"/>
                      <a:gd name="connsiteY18" fmla="*/ 3248842 h 3662141"/>
                      <a:gd name="connsiteX19" fmla="*/ 0 w 2552000"/>
                      <a:gd name="connsiteY19" fmla="*/ 2652436 h 3662141"/>
                      <a:gd name="connsiteX20" fmla="*/ 0 w 2552000"/>
                      <a:gd name="connsiteY20" fmla="*/ 2092652 h 3662141"/>
                      <a:gd name="connsiteX21" fmla="*/ 0 w 2552000"/>
                      <a:gd name="connsiteY21" fmla="*/ 1642732 h 3662141"/>
                      <a:gd name="connsiteX22" fmla="*/ 0 w 2552000"/>
                      <a:gd name="connsiteY22" fmla="*/ 1192812 h 3662141"/>
                      <a:gd name="connsiteX23" fmla="*/ 0 w 2552000"/>
                      <a:gd name="connsiteY23" fmla="*/ 742891 h 3662141"/>
                      <a:gd name="connsiteX24" fmla="*/ 0 w 2552000"/>
                      <a:gd name="connsiteY24" fmla="*/ 0 h 36621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2552000" h="3662141" fill="none" extrusionOk="0">
                        <a:moveTo>
                          <a:pt x="0" y="0"/>
                        </a:moveTo>
                        <a:cubicBezTo>
                          <a:pt x="157998" y="-55762"/>
                          <a:pt x="313433" y="24212"/>
                          <a:pt x="535920" y="0"/>
                        </a:cubicBezTo>
                        <a:cubicBezTo>
                          <a:pt x="758407" y="-24212"/>
                          <a:pt x="841371" y="52614"/>
                          <a:pt x="1020800" y="0"/>
                        </a:cubicBezTo>
                        <a:cubicBezTo>
                          <a:pt x="1200229" y="-52614"/>
                          <a:pt x="1297338" y="39358"/>
                          <a:pt x="1505680" y="0"/>
                        </a:cubicBezTo>
                        <a:cubicBezTo>
                          <a:pt x="1714022" y="-39358"/>
                          <a:pt x="1852058" y="15507"/>
                          <a:pt x="1939520" y="0"/>
                        </a:cubicBezTo>
                        <a:cubicBezTo>
                          <a:pt x="2026982" y="-15507"/>
                          <a:pt x="2318981" y="9457"/>
                          <a:pt x="2552000" y="0"/>
                        </a:cubicBezTo>
                        <a:cubicBezTo>
                          <a:pt x="2575562" y="238404"/>
                          <a:pt x="2534919" y="323585"/>
                          <a:pt x="2552000" y="596406"/>
                        </a:cubicBezTo>
                        <a:cubicBezTo>
                          <a:pt x="2569081" y="869227"/>
                          <a:pt x="2508791" y="949823"/>
                          <a:pt x="2552000" y="1082947"/>
                        </a:cubicBezTo>
                        <a:cubicBezTo>
                          <a:pt x="2595209" y="1216071"/>
                          <a:pt x="2507407" y="1506226"/>
                          <a:pt x="2552000" y="1679353"/>
                        </a:cubicBezTo>
                        <a:cubicBezTo>
                          <a:pt x="2596593" y="1852480"/>
                          <a:pt x="2510205" y="2061252"/>
                          <a:pt x="2552000" y="2165895"/>
                        </a:cubicBezTo>
                        <a:cubicBezTo>
                          <a:pt x="2593795" y="2270538"/>
                          <a:pt x="2507886" y="2457739"/>
                          <a:pt x="2552000" y="2652436"/>
                        </a:cubicBezTo>
                        <a:cubicBezTo>
                          <a:pt x="2596114" y="2847133"/>
                          <a:pt x="2525752" y="2946530"/>
                          <a:pt x="2552000" y="3065735"/>
                        </a:cubicBezTo>
                        <a:cubicBezTo>
                          <a:pt x="2578248" y="3184940"/>
                          <a:pt x="2503684" y="3391219"/>
                          <a:pt x="2552000" y="3662141"/>
                        </a:cubicBezTo>
                        <a:cubicBezTo>
                          <a:pt x="2379490" y="3679147"/>
                          <a:pt x="2299349" y="3615847"/>
                          <a:pt x="2092640" y="3662141"/>
                        </a:cubicBezTo>
                        <a:cubicBezTo>
                          <a:pt x="1885931" y="3708435"/>
                          <a:pt x="1716812" y="3609477"/>
                          <a:pt x="1607760" y="3662141"/>
                        </a:cubicBezTo>
                        <a:cubicBezTo>
                          <a:pt x="1498708" y="3714805"/>
                          <a:pt x="1373033" y="3623985"/>
                          <a:pt x="1173920" y="3662141"/>
                        </a:cubicBezTo>
                        <a:cubicBezTo>
                          <a:pt x="974807" y="3700297"/>
                          <a:pt x="826418" y="3610577"/>
                          <a:pt x="612480" y="3662141"/>
                        </a:cubicBezTo>
                        <a:cubicBezTo>
                          <a:pt x="398542" y="3713705"/>
                          <a:pt x="243127" y="3626459"/>
                          <a:pt x="0" y="3662141"/>
                        </a:cubicBezTo>
                        <a:cubicBezTo>
                          <a:pt x="-30344" y="3577330"/>
                          <a:pt x="12035" y="3387736"/>
                          <a:pt x="0" y="3248842"/>
                        </a:cubicBezTo>
                        <a:cubicBezTo>
                          <a:pt x="-12035" y="3109948"/>
                          <a:pt x="50258" y="2782718"/>
                          <a:pt x="0" y="2652436"/>
                        </a:cubicBezTo>
                        <a:cubicBezTo>
                          <a:pt x="-50258" y="2522154"/>
                          <a:pt x="26237" y="2305721"/>
                          <a:pt x="0" y="2092652"/>
                        </a:cubicBezTo>
                        <a:cubicBezTo>
                          <a:pt x="-26237" y="1879583"/>
                          <a:pt x="42497" y="1747383"/>
                          <a:pt x="0" y="1642732"/>
                        </a:cubicBezTo>
                        <a:cubicBezTo>
                          <a:pt x="-42497" y="1538081"/>
                          <a:pt x="52555" y="1329267"/>
                          <a:pt x="0" y="1192812"/>
                        </a:cubicBezTo>
                        <a:cubicBezTo>
                          <a:pt x="-52555" y="1056357"/>
                          <a:pt x="40222" y="860321"/>
                          <a:pt x="0" y="742891"/>
                        </a:cubicBezTo>
                        <a:cubicBezTo>
                          <a:pt x="-40222" y="625461"/>
                          <a:pt x="58092" y="238245"/>
                          <a:pt x="0" y="0"/>
                        </a:cubicBezTo>
                        <a:close/>
                      </a:path>
                      <a:path w="2552000" h="3662141" stroke="0" extrusionOk="0">
                        <a:moveTo>
                          <a:pt x="0" y="0"/>
                        </a:moveTo>
                        <a:cubicBezTo>
                          <a:pt x="157334" y="-6022"/>
                          <a:pt x="265457" y="40148"/>
                          <a:pt x="510400" y="0"/>
                        </a:cubicBezTo>
                        <a:cubicBezTo>
                          <a:pt x="755343" y="-40148"/>
                          <a:pt x="901508" y="50713"/>
                          <a:pt x="1020800" y="0"/>
                        </a:cubicBezTo>
                        <a:cubicBezTo>
                          <a:pt x="1140092" y="-50713"/>
                          <a:pt x="1326154" y="23467"/>
                          <a:pt x="1480160" y="0"/>
                        </a:cubicBezTo>
                        <a:cubicBezTo>
                          <a:pt x="1634166" y="-23467"/>
                          <a:pt x="1766652" y="47381"/>
                          <a:pt x="1990560" y="0"/>
                        </a:cubicBezTo>
                        <a:cubicBezTo>
                          <a:pt x="2214468" y="-47381"/>
                          <a:pt x="2384648" y="25532"/>
                          <a:pt x="2552000" y="0"/>
                        </a:cubicBezTo>
                        <a:cubicBezTo>
                          <a:pt x="2597921" y="259910"/>
                          <a:pt x="2545629" y="311026"/>
                          <a:pt x="2552000" y="596406"/>
                        </a:cubicBezTo>
                        <a:cubicBezTo>
                          <a:pt x="2558371" y="881786"/>
                          <a:pt x="2516984" y="903988"/>
                          <a:pt x="2552000" y="1192812"/>
                        </a:cubicBezTo>
                        <a:cubicBezTo>
                          <a:pt x="2587016" y="1481636"/>
                          <a:pt x="2534426" y="1480816"/>
                          <a:pt x="2552000" y="1752596"/>
                        </a:cubicBezTo>
                        <a:cubicBezTo>
                          <a:pt x="2569574" y="2024376"/>
                          <a:pt x="2550769" y="1989490"/>
                          <a:pt x="2552000" y="2165895"/>
                        </a:cubicBezTo>
                        <a:cubicBezTo>
                          <a:pt x="2553231" y="2342300"/>
                          <a:pt x="2535211" y="2472228"/>
                          <a:pt x="2552000" y="2725679"/>
                        </a:cubicBezTo>
                        <a:cubicBezTo>
                          <a:pt x="2568789" y="2979130"/>
                          <a:pt x="2503022" y="2980952"/>
                          <a:pt x="2552000" y="3175599"/>
                        </a:cubicBezTo>
                        <a:cubicBezTo>
                          <a:pt x="2600978" y="3370246"/>
                          <a:pt x="2504528" y="3555249"/>
                          <a:pt x="2552000" y="3662141"/>
                        </a:cubicBezTo>
                        <a:cubicBezTo>
                          <a:pt x="2394354" y="3716108"/>
                          <a:pt x="2224564" y="3620674"/>
                          <a:pt x="2092640" y="3662141"/>
                        </a:cubicBezTo>
                        <a:cubicBezTo>
                          <a:pt x="1960716" y="3703608"/>
                          <a:pt x="1745844" y="3660612"/>
                          <a:pt x="1607760" y="3662141"/>
                        </a:cubicBezTo>
                        <a:cubicBezTo>
                          <a:pt x="1469676" y="3663670"/>
                          <a:pt x="1283149" y="3623778"/>
                          <a:pt x="1097360" y="3662141"/>
                        </a:cubicBezTo>
                        <a:cubicBezTo>
                          <a:pt x="911571" y="3700504"/>
                          <a:pt x="736126" y="3648086"/>
                          <a:pt x="638000" y="3662141"/>
                        </a:cubicBezTo>
                        <a:cubicBezTo>
                          <a:pt x="539874" y="3676196"/>
                          <a:pt x="295020" y="3593101"/>
                          <a:pt x="0" y="3662141"/>
                        </a:cubicBezTo>
                        <a:cubicBezTo>
                          <a:pt x="-44416" y="3560775"/>
                          <a:pt x="39435" y="3412612"/>
                          <a:pt x="0" y="3175599"/>
                        </a:cubicBezTo>
                        <a:cubicBezTo>
                          <a:pt x="-39435" y="2938586"/>
                          <a:pt x="13347" y="2811953"/>
                          <a:pt x="0" y="2652436"/>
                        </a:cubicBezTo>
                        <a:cubicBezTo>
                          <a:pt x="-13347" y="2492919"/>
                          <a:pt x="66047" y="2291224"/>
                          <a:pt x="0" y="2056031"/>
                        </a:cubicBezTo>
                        <a:cubicBezTo>
                          <a:pt x="-66047" y="1820838"/>
                          <a:pt x="19998" y="1737200"/>
                          <a:pt x="0" y="1642732"/>
                        </a:cubicBezTo>
                        <a:cubicBezTo>
                          <a:pt x="-19998" y="1548264"/>
                          <a:pt x="34349" y="1215870"/>
                          <a:pt x="0" y="1082947"/>
                        </a:cubicBezTo>
                        <a:cubicBezTo>
                          <a:pt x="-34349" y="950024"/>
                          <a:pt x="40509" y="753924"/>
                          <a:pt x="0" y="559784"/>
                        </a:cubicBezTo>
                        <a:cubicBezTo>
                          <a:pt x="-40509" y="365644"/>
                          <a:pt x="19386" y="19068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78CA7006-AA9F-691F-E2B2-70D21D95573F}"/>
              </a:ext>
            </a:extLst>
          </p:cNvPr>
          <p:cNvSpPr/>
          <p:nvPr/>
        </p:nvSpPr>
        <p:spPr>
          <a:xfrm rot="21146822">
            <a:off x="226338" y="1527713"/>
            <a:ext cx="1851881" cy="1222878"/>
          </a:xfrm>
          <a:custGeom>
            <a:avLst/>
            <a:gdLst>
              <a:gd name="connsiteX0" fmla="*/ 0 w 1851881"/>
              <a:gd name="connsiteY0" fmla="*/ 0 h 1222878"/>
              <a:gd name="connsiteX1" fmla="*/ 462970 w 1851881"/>
              <a:gd name="connsiteY1" fmla="*/ 0 h 1222878"/>
              <a:gd name="connsiteX2" fmla="*/ 870384 w 1851881"/>
              <a:gd name="connsiteY2" fmla="*/ 0 h 1222878"/>
              <a:gd name="connsiteX3" fmla="*/ 1370392 w 1851881"/>
              <a:gd name="connsiteY3" fmla="*/ 0 h 1222878"/>
              <a:gd name="connsiteX4" fmla="*/ 1851881 w 1851881"/>
              <a:gd name="connsiteY4" fmla="*/ 0 h 1222878"/>
              <a:gd name="connsiteX5" fmla="*/ 1851881 w 1851881"/>
              <a:gd name="connsiteY5" fmla="*/ 383168 h 1222878"/>
              <a:gd name="connsiteX6" fmla="*/ 1851881 w 1851881"/>
              <a:gd name="connsiteY6" fmla="*/ 778566 h 1222878"/>
              <a:gd name="connsiteX7" fmla="*/ 1851881 w 1851881"/>
              <a:gd name="connsiteY7" fmla="*/ 1222878 h 1222878"/>
              <a:gd name="connsiteX8" fmla="*/ 1351873 w 1851881"/>
              <a:gd name="connsiteY8" fmla="*/ 1222878 h 1222878"/>
              <a:gd name="connsiteX9" fmla="*/ 907422 w 1851881"/>
              <a:gd name="connsiteY9" fmla="*/ 1222878 h 1222878"/>
              <a:gd name="connsiteX10" fmla="*/ 425933 w 1851881"/>
              <a:gd name="connsiteY10" fmla="*/ 1222878 h 1222878"/>
              <a:gd name="connsiteX11" fmla="*/ 0 w 1851881"/>
              <a:gd name="connsiteY11" fmla="*/ 1222878 h 1222878"/>
              <a:gd name="connsiteX12" fmla="*/ 0 w 1851881"/>
              <a:gd name="connsiteY12" fmla="*/ 803023 h 1222878"/>
              <a:gd name="connsiteX13" fmla="*/ 0 w 1851881"/>
              <a:gd name="connsiteY13" fmla="*/ 383168 h 1222878"/>
              <a:gd name="connsiteX14" fmla="*/ 0 w 1851881"/>
              <a:gd name="connsiteY14" fmla="*/ 0 h 122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51881" h="1222878" fill="none" extrusionOk="0">
                <a:moveTo>
                  <a:pt x="0" y="0"/>
                </a:moveTo>
                <a:cubicBezTo>
                  <a:pt x="113321" y="-54590"/>
                  <a:pt x="306648" y="27276"/>
                  <a:pt x="462970" y="0"/>
                </a:cubicBezTo>
                <a:cubicBezTo>
                  <a:pt x="619292" y="-27276"/>
                  <a:pt x="755474" y="10771"/>
                  <a:pt x="870384" y="0"/>
                </a:cubicBezTo>
                <a:cubicBezTo>
                  <a:pt x="985294" y="-10771"/>
                  <a:pt x="1172921" y="37331"/>
                  <a:pt x="1370392" y="0"/>
                </a:cubicBezTo>
                <a:cubicBezTo>
                  <a:pt x="1567863" y="-37331"/>
                  <a:pt x="1701086" y="33743"/>
                  <a:pt x="1851881" y="0"/>
                </a:cubicBezTo>
                <a:cubicBezTo>
                  <a:pt x="1867331" y="110468"/>
                  <a:pt x="1818582" y="254990"/>
                  <a:pt x="1851881" y="383168"/>
                </a:cubicBezTo>
                <a:cubicBezTo>
                  <a:pt x="1885180" y="511346"/>
                  <a:pt x="1807978" y="664470"/>
                  <a:pt x="1851881" y="778566"/>
                </a:cubicBezTo>
                <a:cubicBezTo>
                  <a:pt x="1895784" y="892662"/>
                  <a:pt x="1845440" y="1123119"/>
                  <a:pt x="1851881" y="1222878"/>
                </a:cubicBezTo>
                <a:cubicBezTo>
                  <a:pt x="1743804" y="1260632"/>
                  <a:pt x="1561806" y="1211003"/>
                  <a:pt x="1351873" y="1222878"/>
                </a:cubicBezTo>
                <a:cubicBezTo>
                  <a:pt x="1141940" y="1234753"/>
                  <a:pt x="1115529" y="1180325"/>
                  <a:pt x="907422" y="1222878"/>
                </a:cubicBezTo>
                <a:cubicBezTo>
                  <a:pt x="699315" y="1265431"/>
                  <a:pt x="527356" y="1170894"/>
                  <a:pt x="425933" y="1222878"/>
                </a:cubicBezTo>
                <a:cubicBezTo>
                  <a:pt x="324510" y="1274862"/>
                  <a:pt x="170156" y="1182611"/>
                  <a:pt x="0" y="1222878"/>
                </a:cubicBezTo>
                <a:cubicBezTo>
                  <a:pt x="-108" y="1047837"/>
                  <a:pt x="8908" y="1009174"/>
                  <a:pt x="0" y="803023"/>
                </a:cubicBezTo>
                <a:cubicBezTo>
                  <a:pt x="-8908" y="596872"/>
                  <a:pt x="28687" y="522099"/>
                  <a:pt x="0" y="383168"/>
                </a:cubicBezTo>
                <a:cubicBezTo>
                  <a:pt x="-28687" y="244238"/>
                  <a:pt x="9188" y="78241"/>
                  <a:pt x="0" y="0"/>
                </a:cubicBezTo>
                <a:close/>
              </a:path>
              <a:path w="1851881" h="1222878" stroke="0" extrusionOk="0">
                <a:moveTo>
                  <a:pt x="0" y="0"/>
                </a:moveTo>
                <a:cubicBezTo>
                  <a:pt x="168851" y="-35652"/>
                  <a:pt x="293481" y="23509"/>
                  <a:pt x="481489" y="0"/>
                </a:cubicBezTo>
                <a:cubicBezTo>
                  <a:pt x="669497" y="-23509"/>
                  <a:pt x="703729" y="27293"/>
                  <a:pt x="925941" y="0"/>
                </a:cubicBezTo>
                <a:cubicBezTo>
                  <a:pt x="1148153" y="-27293"/>
                  <a:pt x="1239094" y="55509"/>
                  <a:pt x="1388911" y="0"/>
                </a:cubicBezTo>
                <a:cubicBezTo>
                  <a:pt x="1538728" y="-55509"/>
                  <a:pt x="1714651" y="3900"/>
                  <a:pt x="1851881" y="0"/>
                </a:cubicBezTo>
                <a:cubicBezTo>
                  <a:pt x="1864981" y="155120"/>
                  <a:pt x="1834439" y="245714"/>
                  <a:pt x="1851881" y="395397"/>
                </a:cubicBezTo>
                <a:cubicBezTo>
                  <a:pt x="1869323" y="545080"/>
                  <a:pt x="1810085" y="693968"/>
                  <a:pt x="1851881" y="815252"/>
                </a:cubicBezTo>
                <a:cubicBezTo>
                  <a:pt x="1893677" y="936537"/>
                  <a:pt x="1845140" y="1064967"/>
                  <a:pt x="1851881" y="1222878"/>
                </a:cubicBezTo>
                <a:cubicBezTo>
                  <a:pt x="1709060" y="1243635"/>
                  <a:pt x="1618391" y="1171329"/>
                  <a:pt x="1388911" y="1222878"/>
                </a:cubicBezTo>
                <a:cubicBezTo>
                  <a:pt x="1159431" y="1274427"/>
                  <a:pt x="1045552" y="1178002"/>
                  <a:pt x="925941" y="1222878"/>
                </a:cubicBezTo>
                <a:cubicBezTo>
                  <a:pt x="806330" y="1267754"/>
                  <a:pt x="616208" y="1168162"/>
                  <a:pt x="462970" y="1222878"/>
                </a:cubicBezTo>
                <a:cubicBezTo>
                  <a:pt x="309732" y="1277594"/>
                  <a:pt x="169888" y="1184345"/>
                  <a:pt x="0" y="1222878"/>
                </a:cubicBezTo>
                <a:cubicBezTo>
                  <a:pt x="-49697" y="1116793"/>
                  <a:pt x="3369" y="938401"/>
                  <a:pt x="0" y="803023"/>
                </a:cubicBezTo>
                <a:cubicBezTo>
                  <a:pt x="-3369" y="667646"/>
                  <a:pt x="2709" y="506577"/>
                  <a:pt x="0" y="395397"/>
                </a:cubicBezTo>
                <a:cubicBezTo>
                  <a:pt x="-2709" y="284217"/>
                  <a:pt x="6697" y="191658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854123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3175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b="0" i="0" u="none" strike="noStrike" baseline="0" dirty="0">
                <a:solidFill>
                  <a:srgbClr val="00206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Ausstattung der Klassenräume / des Pausenhofs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DC59525-17D1-A6A4-7117-4F44A8CAA90C}"/>
              </a:ext>
            </a:extLst>
          </p:cNvPr>
          <p:cNvSpPr/>
          <p:nvPr/>
        </p:nvSpPr>
        <p:spPr>
          <a:xfrm rot="21406841">
            <a:off x="260849" y="5468800"/>
            <a:ext cx="2427582" cy="1531902"/>
          </a:xfrm>
          <a:custGeom>
            <a:avLst/>
            <a:gdLst>
              <a:gd name="connsiteX0" fmla="*/ 0 w 2427582"/>
              <a:gd name="connsiteY0" fmla="*/ 0 h 1531902"/>
              <a:gd name="connsiteX1" fmla="*/ 485516 w 2427582"/>
              <a:gd name="connsiteY1" fmla="*/ 0 h 1531902"/>
              <a:gd name="connsiteX2" fmla="*/ 995309 w 2427582"/>
              <a:gd name="connsiteY2" fmla="*/ 0 h 1531902"/>
              <a:gd name="connsiteX3" fmla="*/ 1407998 w 2427582"/>
              <a:gd name="connsiteY3" fmla="*/ 0 h 1531902"/>
              <a:gd name="connsiteX4" fmla="*/ 1869238 w 2427582"/>
              <a:gd name="connsiteY4" fmla="*/ 0 h 1531902"/>
              <a:gd name="connsiteX5" fmla="*/ 2427582 w 2427582"/>
              <a:gd name="connsiteY5" fmla="*/ 0 h 1531902"/>
              <a:gd name="connsiteX6" fmla="*/ 2427582 w 2427582"/>
              <a:gd name="connsiteY6" fmla="*/ 495315 h 1531902"/>
              <a:gd name="connsiteX7" fmla="*/ 2427582 w 2427582"/>
              <a:gd name="connsiteY7" fmla="*/ 990630 h 1531902"/>
              <a:gd name="connsiteX8" fmla="*/ 2427582 w 2427582"/>
              <a:gd name="connsiteY8" fmla="*/ 1531902 h 1531902"/>
              <a:gd name="connsiteX9" fmla="*/ 2014893 w 2427582"/>
              <a:gd name="connsiteY9" fmla="*/ 1531902 h 1531902"/>
              <a:gd name="connsiteX10" fmla="*/ 1529377 w 2427582"/>
              <a:gd name="connsiteY10" fmla="*/ 1531902 h 1531902"/>
              <a:gd name="connsiteX11" fmla="*/ 1116688 w 2427582"/>
              <a:gd name="connsiteY11" fmla="*/ 1531902 h 1531902"/>
              <a:gd name="connsiteX12" fmla="*/ 631171 w 2427582"/>
              <a:gd name="connsiteY12" fmla="*/ 1531902 h 1531902"/>
              <a:gd name="connsiteX13" fmla="*/ 0 w 2427582"/>
              <a:gd name="connsiteY13" fmla="*/ 1531902 h 1531902"/>
              <a:gd name="connsiteX14" fmla="*/ 0 w 2427582"/>
              <a:gd name="connsiteY14" fmla="*/ 990630 h 1531902"/>
              <a:gd name="connsiteX15" fmla="*/ 0 w 2427582"/>
              <a:gd name="connsiteY15" fmla="*/ 449358 h 1531902"/>
              <a:gd name="connsiteX16" fmla="*/ 0 w 2427582"/>
              <a:gd name="connsiteY16" fmla="*/ 0 h 1531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427582" h="1531902" fill="none" extrusionOk="0">
                <a:moveTo>
                  <a:pt x="0" y="0"/>
                </a:moveTo>
                <a:cubicBezTo>
                  <a:pt x="186258" y="-28421"/>
                  <a:pt x="280295" y="32489"/>
                  <a:pt x="485516" y="0"/>
                </a:cubicBezTo>
                <a:cubicBezTo>
                  <a:pt x="690737" y="-32489"/>
                  <a:pt x="787125" y="49714"/>
                  <a:pt x="995309" y="0"/>
                </a:cubicBezTo>
                <a:cubicBezTo>
                  <a:pt x="1203493" y="-49714"/>
                  <a:pt x="1245829" y="5285"/>
                  <a:pt x="1407998" y="0"/>
                </a:cubicBezTo>
                <a:cubicBezTo>
                  <a:pt x="1570167" y="-5285"/>
                  <a:pt x="1680833" y="37470"/>
                  <a:pt x="1869238" y="0"/>
                </a:cubicBezTo>
                <a:cubicBezTo>
                  <a:pt x="2057643" y="-37470"/>
                  <a:pt x="2306661" y="62176"/>
                  <a:pt x="2427582" y="0"/>
                </a:cubicBezTo>
                <a:cubicBezTo>
                  <a:pt x="2469384" y="177831"/>
                  <a:pt x="2385671" y="326263"/>
                  <a:pt x="2427582" y="495315"/>
                </a:cubicBezTo>
                <a:cubicBezTo>
                  <a:pt x="2469493" y="664367"/>
                  <a:pt x="2411263" y="801454"/>
                  <a:pt x="2427582" y="990630"/>
                </a:cubicBezTo>
                <a:cubicBezTo>
                  <a:pt x="2443901" y="1179806"/>
                  <a:pt x="2374958" y="1266870"/>
                  <a:pt x="2427582" y="1531902"/>
                </a:cubicBezTo>
                <a:cubicBezTo>
                  <a:pt x="2270603" y="1535282"/>
                  <a:pt x="2169393" y="1490479"/>
                  <a:pt x="2014893" y="1531902"/>
                </a:cubicBezTo>
                <a:cubicBezTo>
                  <a:pt x="1860393" y="1573325"/>
                  <a:pt x="1662447" y="1517772"/>
                  <a:pt x="1529377" y="1531902"/>
                </a:cubicBezTo>
                <a:cubicBezTo>
                  <a:pt x="1396307" y="1546032"/>
                  <a:pt x="1255085" y="1494481"/>
                  <a:pt x="1116688" y="1531902"/>
                </a:cubicBezTo>
                <a:cubicBezTo>
                  <a:pt x="978291" y="1569323"/>
                  <a:pt x="785399" y="1522046"/>
                  <a:pt x="631171" y="1531902"/>
                </a:cubicBezTo>
                <a:cubicBezTo>
                  <a:pt x="476943" y="1541758"/>
                  <a:pt x="191023" y="1468347"/>
                  <a:pt x="0" y="1531902"/>
                </a:cubicBezTo>
                <a:cubicBezTo>
                  <a:pt x="-63654" y="1353559"/>
                  <a:pt x="15515" y="1192799"/>
                  <a:pt x="0" y="990630"/>
                </a:cubicBezTo>
                <a:cubicBezTo>
                  <a:pt x="-15515" y="788461"/>
                  <a:pt x="50238" y="643251"/>
                  <a:pt x="0" y="449358"/>
                </a:cubicBezTo>
                <a:cubicBezTo>
                  <a:pt x="-50238" y="255465"/>
                  <a:pt x="636" y="119574"/>
                  <a:pt x="0" y="0"/>
                </a:cubicBezTo>
                <a:close/>
              </a:path>
              <a:path w="2427582" h="1531902" stroke="0" extrusionOk="0">
                <a:moveTo>
                  <a:pt x="0" y="0"/>
                </a:moveTo>
                <a:cubicBezTo>
                  <a:pt x="117563" y="-24"/>
                  <a:pt x="212629" y="40443"/>
                  <a:pt x="412689" y="0"/>
                </a:cubicBezTo>
                <a:cubicBezTo>
                  <a:pt x="612749" y="-40443"/>
                  <a:pt x="710977" y="39709"/>
                  <a:pt x="922481" y="0"/>
                </a:cubicBezTo>
                <a:cubicBezTo>
                  <a:pt x="1133985" y="-39709"/>
                  <a:pt x="1208595" y="58674"/>
                  <a:pt x="1432273" y="0"/>
                </a:cubicBezTo>
                <a:cubicBezTo>
                  <a:pt x="1655951" y="-58674"/>
                  <a:pt x="1799524" y="998"/>
                  <a:pt x="1917790" y="0"/>
                </a:cubicBezTo>
                <a:cubicBezTo>
                  <a:pt x="2036056" y="-998"/>
                  <a:pt x="2292590" y="50216"/>
                  <a:pt x="2427582" y="0"/>
                </a:cubicBezTo>
                <a:cubicBezTo>
                  <a:pt x="2473353" y="234104"/>
                  <a:pt x="2415728" y="322142"/>
                  <a:pt x="2427582" y="479996"/>
                </a:cubicBezTo>
                <a:cubicBezTo>
                  <a:pt x="2439436" y="637850"/>
                  <a:pt x="2391993" y="828122"/>
                  <a:pt x="2427582" y="1005949"/>
                </a:cubicBezTo>
                <a:cubicBezTo>
                  <a:pt x="2463171" y="1183776"/>
                  <a:pt x="2367855" y="1371414"/>
                  <a:pt x="2427582" y="1531902"/>
                </a:cubicBezTo>
                <a:cubicBezTo>
                  <a:pt x="2185701" y="1545833"/>
                  <a:pt x="2070954" y="1530982"/>
                  <a:pt x="1942066" y="1531902"/>
                </a:cubicBezTo>
                <a:cubicBezTo>
                  <a:pt x="1813178" y="1532822"/>
                  <a:pt x="1572545" y="1514403"/>
                  <a:pt x="1456549" y="1531902"/>
                </a:cubicBezTo>
                <a:cubicBezTo>
                  <a:pt x="1340553" y="1549401"/>
                  <a:pt x="1150381" y="1505564"/>
                  <a:pt x="1019584" y="1531902"/>
                </a:cubicBezTo>
                <a:cubicBezTo>
                  <a:pt x="888787" y="1558240"/>
                  <a:pt x="655994" y="1522433"/>
                  <a:pt x="534068" y="1531902"/>
                </a:cubicBezTo>
                <a:cubicBezTo>
                  <a:pt x="412142" y="1541371"/>
                  <a:pt x="211217" y="1489515"/>
                  <a:pt x="0" y="1531902"/>
                </a:cubicBezTo>
                <a:cubicBezTo>
                  <a:pt x="-16562" y="1336692"/>
                  <a:pt x="7318" y="1265819"/>
                  <a:pt x="0" y="1067225"/>
                </a:cubicBezTo>
                <a:cubicBezTo>
                  <a:pt x="-7318" y="868631"/>
                  <a:pt x="24836" y="724353"/>
                  <a:pt x="0" y="587229"/>
                </a:cubicBezTo>
                <a:cubicBezTo>
                  <a:pt x="-24836" y="450105"/>
                  <a:pt x="14494" y="291143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05742404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3175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dirty="0">
                <a:solidFill>
                  <a:srgbClr val="00206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Kostenübernahme von Theater-vorführungen und Autorenlesungen</a:t>
            </a:r>
            <a:endParaRPr lang="de-DE" sz="1800" b="0" i="0" u="none" strike="noStrike" baseline="0" dirty="0">
              <a:solidFill>
                <a:srgbClr val="00206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DE76ECD0-13C3-616E-1D95-FE5F2B0D636D}"/>
              </a:ext>
            </a:extLst>
          </p:cNvPr>
          <p:cNvSpPr/>
          <p:nvPr/>
        </p:nvSpPr>
        <p:spPr>
          <a:xfrm rot="351345">
            <a:off x="2714864" y="5527442"/>
            <a:ext cx="2522936" cy="1189183"/>
          </a:xfrm>
          <a:custGeom>
            <a:avLst/>
            <a:gdLst>
              <a:gd name="connsiteX0" fmla="*/ 0 w 2522936"/>
              <a:gd name="connsiteY0" fmla="*/ 0 h 1189183"/>
              <a:gd name="connsiteX1" fmla="*/ 428899 w 2522936"/>
              <a:gd name="connsiteY1" fmla="*/ 0 h 1189183"/>
              <a:gd name="connsiteX2" fmla="*/ 983945 w 2522936"/>
              <a:gd name="connsiteY2" fmla="*/ 0 h 1189183"/>
              <a:gd name="connsiteX3" fmla="*/ 1488532 w 2522936"/>
              <a:gd name="connsiteY3" fmla="*/ 0 h 1189183"/>
              <a:gd name="connsiteX4" fmla="*/ 1917431 w 2522936"/>
              <a:gd name="connsiteY4" fmla="*/ 0 h 1189183"/>
              <a:gd name="connsiteX5" fmla="*/ 2522936 w 2522936"/>
              <a:gd name="connsiteY5" fmla="*/ 0 h 1189183"/>
              <a:gd name="connsiteX6" fmla="*/ 2522936 w 2522936"/>
              <a:gd name="connsiteY6" fmla="*/ 618375 h 1189183"/>
              <a:gd name="connsiteX7" fmla="*/ 2522936 w 2522936"/>
              <a:gd name="connsiteY7" fmla="*/ 1189183 h 1189183"/>
              <a:gd name="connsiteX8" fmla="*/ 2018349 w 2522936"/>
              <a:gd name="connsiteY8" fmla="*/ 1189183 h 1189183"/>
              <a:gd name="connsiteX9" fmla="*/ 1589450 w 2522936"/>
              <a:gd name="connsiteY9" fmla="*/ 1189183 h 1189183"/>
              <a:gd name="connsiteX10" fmla="*/ 1084862 w 2522936"/>
              <a:gd name="connsiteY10" fmla="*/ 1189183 h 1189183"/>
              <a:gd name="connsiteX11" fmla="*/ 580275 w 2522936"/>
              <a:gd name="connsiteY11" fmla="*/ 1189183 h 1189183"/>
              <a:gd name="connsiteX12" fmla="*/ 0 w 2522936"/>
              <a:gd name="connsiteY12" fmla="*/ 1189183 h 1189183"/>
              <a:gd name="connsiteX13" fmla="*/ 0 w 2522936"/>
              <a:gd name="connsiteY13" fmla="*/ 582700 h 1189183"/>
              <a:gd name="connsiteX14" fmla="*/ 0 w 2522936"/>
              <a:gd name="connsiteY14" fmla="*/ 0 h 1189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2936" h="1189183" fill="none" extrusionOk="0">
                <a:moveTo>
                  <a:pt x="0" y="0"/>
                </a:moveTo>
                <a:cubicBezTo>
                  <a:pt x="164713" y="-3009"/>
                  <a:pt x="281264" y="12382"/>
                  <a:pt x="428899" y="0"/>
                </a:cubicBezTo>
                <a:cubicBezTo>
                  <a:pt x="576534" y="-12382"/>
                  <a:pt x="733610" y="9166"/>
                  <a:pt x="983945" y="0"/>
                </a:cubicBezTo>
                <a:cubicBezTo>
                  <a:pt x="1234280" y="-9166"/>
                  <a:pt x="1265605" y="58642"/>
                  <a:pt x="1488532" y="0"/>
                </a:cubicBezTo>
                <a:cubicBezTo>
                  <a:pt x="1711459" y="-58642"/>
                  <a:pt x="1705752" y="25642"/>
                  <a:pt x="1917431" y="0"/>
                </a:cubicBezTo>
                <a:cubicBezTo>
                  <a:pt x="2129110" y="-25642"/>
                  <a:pt x="2248200" y="6242"/>
                  <a:pt x="2522936" y="0"/>
                </a:cubicBezTo>
                <a:cubicBezTo>
                  <a:pt x="2547639" y="212172"/>
                  <a:pt x="2492439" y="340982"/>
                  <a:pt x="2522936" y="618375"/>
                </a:cubicBezTo>
                <a:cubicBezTo>
                  <a:pt x="2553433" y="895768"/>
                  <a:pt x="2456575" y="998032"/>
                  <a:pt x="2522936" y="1189183"/>
                </a:cubicBezTo>
                <a:cubicBezTo>
                  <a:pt x="2348250" y="1234042"/>
                  <a:pt x="2152172" y="1150319"/>
                  <a:pt x="2018349" y="1189183"/>
                </a:cubicBezTo>
                <a:cubicBezTo>
                  <a:pt x="1884526" y="1228047"/>
                  <a:pt x="1729722" y="1150679"/>
                  <a:pt x="1589450" y="1189183"/>
                </a:cubicBezTo>
                <a:cubicBezTo>
                  <a:pt x="1449178" y="1227687"/>
                  <a:pt x="1190092" y="1165331"/>
                  <a:pt x="1084862" y="1189183"/>
                </a:cubicBezTo>
                <a:cubicBezTo>
                  <a:pt x="979632" y="1213035"/>
                  <a:pt x="709914" y="1183608"/>
                  <a:pt x="580275" y="1189183"/>
                </a:cubicBezTo>
                <a:cubicBezTo>
                  <a:pt x="450636" y="1194758"/>
                  <a:pt x="188708" y="1184854"/>
                  <a:pt x="0" y="1189183"/>
                </a:cubicBezTo>
                <a:cubicBezTo>
                  <a:pt x="-36861" y="917310"/>
                  <a:pt x="14329" y="876964"/>
                  <a:pt x="0" y="582700"/>
                </a:cubicBezTo>
                <a:cubicBezTo>
                  <a:pt x="-14329" y="288436"/>
                  <a:pt x="53528" y="131648"/>
                  <a:pt x="0" y="0"/>
                </a:cubicBezTo>
                <a:close/>
              </a:path>
              <a:path w="2522936" h="1189183" stroke="0" extrusionOk="0">
                <a:moveTo>
                  <a:pt x="0" y="0"/>
                </a:moveTo>
                <a:cubicBezTo>
                  <a:pt x="129610" y="-52146"/>
                  <a:pt x="334413" y="37024"/>
                  <a:pt x="479358" y="0"/>
                </a:cubicBezTo>
                <a:cubicBezTo>
                  <a:pt x="624303" y="-37024"/>
                  <a:pt x="847346" y="6905"/>
                  <a:pt x="1009174" y="0"/>
                </a:cubicBezTo>
                <a:cubicBezTo>
                  <a:pt x="1171002" y="-6905"/>
                  <a:pt x="1342806" y="613"/>
                  <a:pt x="1463303" y="0"/>
                </a:cubicBezTo>
                <a:cubicBezTo>
                  <a:pt x="1583800" y="-613"/>
                  <a:pt x="1685300" y="24664"/>
                  <a:pt x="1892202" y="0"/>
                </a:cubicBezTo>
                <a:cubicBezTo>
                  <a:pt x="2099104" y="-24664"/>
                  <a:pt x="2231719" y="31202"/>
                  <a:pt x="2522936" y="0"/>
                </a:cubicBezTo>
                <a:cubicBezTo>
                  <a:pt x="2551162" y="216704"/>
                  <a:pt x="2515680" y="326772"/>
                  <a:pt x="2522936" y="558916"/>
                </a:cubicBezTo>
                <a:cubicBezTo>
                  <a:pt x="2530192" y="791060"/>
                  <a:pt x="2513149" y="948035"/>
                  <a:pt x="2522936" y="1189183"/>
                </a:cubicBezTo>
                <a:cubicBezTo>
                  <a:pt x="2394416" y="1204187"/>
                  <a:pt x="2208307" y="1136146"/>
                  <a:pt x="2043578" y="1189183"/>
                </a:cubicBezTo>
                <a:cubicBezTo>
                  <a:pt x="1878849" y="1242220"/>
                  <a:pt x="1743602" y="1138966"/>
                  <a:pt x="1538991" y="1189183"/>
                </a:cubicBezTo>
                <a:cubicBezTo>
                  <a:pt x="1334380" y="1239400"/>
                  <a:pt x="1194594" y="1158486"/>
                  <a:pt x="1009174" y="1189183"/>
                </a:cubicBezTo>
                <a:cubicBezTo>
                  <a:pt x="823754" y="1219880"/>
                  <a:pt x="641683" y="1160248"/>
                  <a:pt x="529817" y="1189183"/>
                </a:cubicBezTo>
                <a:cubicBezTo>
                  <a:pt x="417951" y="1218118"/>
                  <a:pt x="229665" y="1150888"/>
                  <a:pt x="0" y="1189183"/>
                </a:cubicBezTo>
                <a:cubicBezTo>
                  <a:pt x="-3895" y="1032275"/>
                  <a:pt x="1261" y="794421"/>
                  <a:pt x="0" y="594592"/>
                </a:cubicBezTo>
                <a:cubicBezTo>
                  <a:pt x="-1261" y="394763"/>
                  <a:pt x="3311" y="232526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71682990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3175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dirty="0">
                <a:solidFill>
                  <a:srgbClr val="00206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Unterstützung von Klassenfahrten und</a:t>
            </a:r>
          </a:p>
          <a:p>
            <a:pPr algn="ctr"/>
            <a:r>
              <a:rPr lang="de-DE" sz="1800" dirty="0">
                <a:solidFill>
                  <a:srgbClr val="00206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Schulausflügen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51F90C13-55B7-B87E-6F71-6A12478B829C}"/>
              </a:ext>
            </a:extLst>
          </p:cNvPr>
          <p:cNvSpPr/>
          <p:nvPr/>
        </p:nvSpPr>
        <p:spPr>
          <a:xfrm rot="20041694">
            <a:off x="632016" y="2723192"/>
            <a:ext cx="1476878" cy="1207000"/>
          </a:xfrm>
          <a:custGeom>
            <a:avLst/>
            <a:gdLst>
              <a:gd name="connsiteX0" fmla="*/ 0 w 1476878"/>
              <a:gd name="connsiteY0" fmla="*/ 0 h 1207000"/>
              <a:gd name="connsiteX1" fmla="*/ 477524 w 1476878"/>
              <a:gd name="connsiteY1" fmla="*/ 0 h 1207000"/>
              <a:gd name="connsiteX2" fmla="*/ 999354 w 1476878"/>
              <a:gd name="connsiteY2" fmla="*/ 0 h 1207000"/>
              <a:gd name="connsiteX3" fmla="*/ 1476878 w 1476878"/>
              <a:gd name="connsiteY3" fmla="*/ 0 h 1207000"/>
              <a:gd name="connsiteX4" fmla="*/ 1476878 w 1476878"/>
              <a:gd name="connsiteY4" fmla="*/ 402333 h 1207000"/>
              <a:gd name="connsiteX5" fmla="*/ 1476878 w 1476878"/>
              <a:gd name="connsiteY5" fmla="*/ 768457 h 1207000"/>
              <a:gd name="connsiteX6" fmla="*/ 1476878 w 1476878"/>
              <a:gd name="connsiteY6" fmla="*/ 1207000 h 1207000"/>
              <a:gd name="connsiteX7" fmla="*/ 1014123 w 1476878"/>
              <a:gd name="connsiteY7" fmla="*/ 1207000 h 1207000"/>
              <a:gd name="connsiteX8" fmla="*/ 551368 w 1476878"/>
              <a:gd name="connsiteY8" fmla="*/ 1207000 h 1207000"/>
              <a:gd name="connsiteX9" fmla="*/ 0 w 1476878"/>
              <a:gd name="connsiteY9" fmla="*/ 1207000 h 1207000"/>
              <a:gd name="connsiteX10" fmla="*/ 0 w 1476878"/>
              <a:gd name="connsiteY10" fmla="*/ 792597 h 1207000"/>
              <a:gd name="connsiteX11" fmla="*/ 0 w 1476878"/>
              <a:gd name="connsiteY11" fmla="*/ 414403 h 1207000"/>
              <a:gd name="connsiteX12" fmla="*/ 0 w 1476878"/>
              <a:gd name="connsiteY12" fmla="*/ 0 h 120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76878" h="1207000" fill="none" extrusionOk="0">
                <a:moveTo>
                  <a:pt x="0" y="0"/>
                </a:moveTo>
                <a:cubicBezTo>
                  <a:pt x="132860" y="-49269"/>
                  <a:pt x="297291" y="41678"/>
                  <a:pt x="477524" y="0"/>
                </a:cubicBezTo>
                <a:cubicBezTo>
                  <a:pt x="657757" y="-41678"/>
                  <a:pt x="847559" y="50457"/>
                  <a:pt x="999354" y="0"/>
                </a:cubicBezTo>
                <a:cubicBezTo>
                  <a:pt x="1151149" y="-50457"/>
                  <a:pt x="1332480" y="38861"/>
                  <a:pt x="1476878" y="0"/>
                </a:cubicBezTo>
                <a:cubicBezTo>
                  <a:pt x="1507884" y="103382"/>
                  <a:pt x="1440576" y="302993"/>
                  <a:pt x="1476878" y="402333"/>
                </a:cubicBezTo>
                <a:cubicBezTo>
                  <a:pt x="1513180" y="501673"/>
                  <a:pt x="1433142" y="692188"/>
                  <a:pt x="1476878" y="768457"/>
                </a:cubicBezTo>
                <a:cubicBezTo>
                  <a:pt x="1520614" y="844726"/>
                  <a:pt x="1471124" y="1119001"/>
                  <a:pt x="1476878" y="1207000"/>
                </a:cubicBezTo>
                <a:cubicBezTo>
                  <a:pt x="1285849" y="1233648"/>
                  <a:pt x="1201660" y="1180405"/>
                  <a:pt x="1014123" y="1207000"/>
                </a:cubicBezTo>
                <a:cubicBezTo>
                  <a:pt x="826587" y="1233595"/>
                  <a:pt x="699746" y="1171083"/>
                  <a:pt x="551368" y="1207000"/>
                </a:cubicBezTo>
                <a:cubicBezTo>
                  <a:pt x="402991" y="1242917"/>
                  <a:pt x="120711" y="1143458"/>
                  <a:pt x="0" y="1207000"/>
                </a:cubicBezTo>
                <a:cubicBezTo>
                  <a:pt x="-39656" y="1011475"/>
                  <a:pt x="15370" y="987305"/>
                  <a:pt x="0" y="792597"/>
                </a:cubicBezTo>
                <a:cubicBezTo>
                  <a:pt x="-15370" y="597889"/>
                  <a:pt x="37194" y="572331"/>
                  <a:pt x="0" y="414403"/>
                </a:cubicBezTo>
                <a:cubicBezTo>
                  <a:pt x="-37194" y="256475"/>
                  <a:pt x="2538" y="174721"/>
                  <a:pt x="0" y="0"/>
                </a:cubicBezTo>
                <a:close/>
              </a:path>
              <a:path w="1476878" h="1207000" stroke="0" extrusionOk="0">
                <a:moveTo>
                  <a:pt x="0" y="0"/>
                </a:moveTo>
                <a:cubicBezTo>
                  <a:pt x="105242" y="-44415"/>
                  <a:pt x="288337" y="27454"/>
                  <a:pt x="492293" y="0"/>
                </a:cubicBezTo>
                <a:cubicBezTo>
                  <a:pt x="696249" y="-27454"/>
                  <a:pt x="842531" y="15049"/>
                  <a:pt x="955048" y="0"/>
                </a:cubicBezTo>
                <a:cubicBezTo>
                  <a:pt x="1067566" y="-15049"/>
                  <a:pt x="1320770" y="41366"/>
                  <a:pt x="1476878" y="0"/>
                </a:cubicBezTo>
                <a:cubicBezTo>
                  <a:pt x="1492843" y="179808"/>
                  <a:pt x="1474650" y="243600"/>
                  <a:pt x="1476878" y="390263"/>
                </a:cubicBezTo>
                <a:cubicBezTo>
                  <a:pt x="1479106" y="536926"/>
                  <a:pt x="1450951" y="612576"/>
                  <a:pt x="1476878" y="816737"/>
                </a:cubicBezTo>
                <a:cubicBezTo>
                  <a:pt x="1502805" y="1020898"/>
                  <a:pt x="1472867" y="1068297"/>
                  <a:pt x="1476878" y="1207000"/>
                </a:cubicBezTo>
                <a:cubicBezTo>
                  <a:pt x="1239656" y="1244792"/>
                  <a:pt x="1138421" y="1167916"/>
                  <a:pt x="999354" y="1207000"/>
                </a:cubicBezTo>
                <a:cubicBezTo>
                  <a:pt x="860287" y="1246084"/>
                  <a:pt x="694256" y="1187221"/>
                  <a:pt x="492293" y="1207000"/>
                </a:cubicBezTo>
                <a:cubicBezTo>
                  <a:pt x="290330" y="1226779"/>
                  <a:pt x="151242" y="1152282"/>
                  <a:pt x="0" y="1207000"/>
                </a:cubicBezTo>
                <a:cubicBezTo>
                  <a:pt x="-3275" y="1039463"/>
                  <a:pt x="4273" y="901832"/>
                  <a:pt x="0" y="804667"/>
                </a:cubicBezTo>
                <a:cubicBezTo>
                  <a:pt x="-4273" y="707502"/>
                  <a:pt x="11842" y="595952"/>
                  <a:pt x="0" y="438543"/>
                </a:cubicBezTo>
                <a:cubicBezTo>
                  <a:pt x="-11842" y="281134"/>
                  <a:pt x="30532" y="208301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38790615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3175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dirty="0">
                <a:solidFill>
                  <a:srgbClr val="00206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Glühwein-stand zu St. Martin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FA4B4974-1A1E-2044-5BFE-7CCFF2266165}"/>
              </a:ext>
            </a:extLst>
          </p:cNvPr>
          <p:cNvSpPr/>
          <p:nvPr/>
        </p:nvSpPr>
        <p:spPr>
          <a:xfrm rot="684454">
            <a:off x="202540" y="3988811"/>
            <a:ext cx="1804279" cy="1368940"/>
          </a:xfrm>
          <a:custGeom>
            <a:avLst/>
            <a:gdLst>
              <a:gd name="connsiteX0" fmla="*/ 0 w 1804279"/>
              <a:gd name="connsiteY0" fmla="*/ 0 h 1368940"/>
              <a:gd name="connsiteX1" fmla="*/ 487155 w 1804279"/>
              <a:gd name="connsiteY1" fmla="*/ 0 h 1368940"/>
              <a:gd name="connsiteX2" fmla="*/ 938225 w 1804279"/>
              <a:gd name="connsiteY2" fmla="*/ 0 h 1368940"/>
              <a:gd name="connsiteX3" fmla="*/ 1353209 w 1804279"/>
              <a:gd name="connsiteY3" fmla="*/ 0 h 1368940"/>
              <a:gd name="connsiteX4" fmla="*/ 1804279 w 1804279"/>
              <a:gd name="connsiteY4" fmla="*/ 0 h 1368940"/>
              <a:gd name="connsiteX5" fmla="*/ 1804279 w 1804279"/>
              <a:gd name="connsiteY5" fmla="*/ 456313 h 1368940"/>
              <a:gd name="connsiteX6" fmla="*/ 1804279 w 1804279"/>
              <a:gd name="connsiteY6" fmla="*/ 912627 h 1368940"/>
              <a:gd name="connsiteX7" fmla="*/ 1804279 w 1804279"/>
              <a:gd name="connsiteY7" fmla="*/ 1368940 h 1368940"/>
              <a:gd name="connsiteX8" fmla="*/ 1371252 w 1804279"/>
              <a:gd name="connsiteY8" fmla="*/ 1368940 h 1368940"/>
              <a:gd name="connsiteX9" fmla="*/ 920182 w 1804279"/>
              <a:gd name="connsiteY9" fmla="*/ 1368940 h 1368940"/>
              <a:gd name="connsiteX10" fmla="*/ 487155 w 1804279"/>
              <a:gd name="connsiteY10" fmla="*/ 1368940 h 1368940"/>
              <a:gd name="connsiteX11" fmla="*/ 0 w 1804279"/>
              <a:gd name="connsiteY11" fmla="*/ 1368940 h 1368940"/>
              <a:gd name="connsiteX12" fmla="*/ 0 w 1804279"/>
              <a:gd name="connsiteY12" fmla="*/ 898937 h 1368940"/>
              <a:gd name="connsiteX13" fmla="*/ 0 w 1804279"/>
              <a:gd name="connsiteY13" fmla="*/ 456313 h 1368940"/>
              <a:gd name="connsiteX14" fmla="*/ 0 w 1804279"/>
              <a:gd name="connsiteY14" fmla="*/ 0 h 1368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04279" h="1368940" fill="none" extrusionOk="0">
                <a:moveTo>
                  <a:pt x="0" y="0"/>
                </a:moveTo>
                <a:cubicBezTo>
                  <a:pt x="159851" y="-11793"/>
                  <a:pt x="249421" y="4181"/>
                  <a:pt x="487155" y="0"/>
                </a:cubicBezTo>
                <a:cubicBezTo>
                  <a:pt x="724890" y="-4181"/>
                  <a:pt x="771628" y="18787"/>
                  <a:pt x="938225" y="0"/>
                </a:cubicBezTo>
                <a:cubicBezTo>
                  <a:pt x="1104822" y="-18787"/>
                  <a:pt x="1260753" y="32420"/>
                  <a:pt x="1353209" y="0"/>
                </a:cubicBezTo>
                <a:cubicBezTo>
                  <a:pt x="1445665" y="-32420"/>
                  <a:pt x="1602056" y="24809"/>
                  <a:pt x="1804279" y="0"/>
                </a:cubicBezTo>
                <a:cubicBezTo>
                  <a:pt x="1845663" y="179026"/>
                  <a:pt x="1782696" y="341962"/>
                  <a:pt x="1804279" y="456313"/>
                </a:cubicBezTo>
                <a:cubicBezTo>
                  <a:pt x="1825862" y="570664"/>
                  <a:pt x="1762120" y="756669"/>
                  <a:pt x="1804279" y="912627"/>
                </a:cubicBezTo>
                <a:cubicBezTo>
                  <a:pt x="1846438" y="1068585"/>
                  <a:pt x="1799196" y="1221268"/>
                  <a:pt x="1804279" y="1368940"/>
                </a:cubicBezTo>
                <a:cubicBezTo>
                  <a:pt x="1610668" y="1369661"/>
                  <a:pt x="1477615" y="1345480"/>
                  <a:pt x="1371252" y="1368940"/>
                </a:cubicBezTo>
                <a:cubicBezTo>
                  <a:pt x="1264889" y="1392400"/>
                  <a:pt x="1091761" y="1328808"/>
                  <a:pt x="920182" y="1368940"/>
                </a:cubicBezTo>
                <a:cubicBezTo>
                  <a:pt x="748603" y="1409072"/>
                  <a:pt x="597193" y="1354830"/>
                  <a:pt x="487155" y="1368940"/>
                </a:cubicBezTo>
                <a:cubicBezTo>
                  <a:pt x="377117" y="1383050"/>
                  <a:pt x="147533" y="1365331"/>
                  <a:pt x="0" y="1368940"/>
                </a:cubicBezTo>
                <a:cubicBezTo>
                  <a:pt x="-40916" y="1270376"/>
                  <a:pt x="52309" y="1066585"/>
                  <a:pt x="0" y="898937"/>
                </a:cubicBezTo>
                <a:cubicBezTo>
                  <a:pt x="-52309" y="731289"/>
                  <a:pt x="6627" y="617199"/>
                  <a:pt x="0" y="456313"/>
                </a:cubicBezTo>
                <a:cubicBezTo>
                  <a:pt x="-6627" y="295427"/>
                  <a:pt x="13142" y="133806"/>
                  <a:pt x="0" y="0"/>
                </a:cubicBezTo>
                <a:close/>
              </a:path>
              <a:path w="1804279" h="1368940" stroke="0" extrusionOk="0">
                <a:moveTo>
                  <a:pt x="0" y="0"/>
                </a:moveTo>
                <a:cubicBezTo>
                  <a:pt x="107373" y="-31743"/>
                  <a:pt x="286755" y="20996"/>
                  <a:pt x="487155" y="0"/>
                </a:cubicBezTo>
                <a:cubicBezTo>
                  <a:pt x="687556" y="-20996"/>
                  <a:pt x="796169" y="34236"/>
                  <a:pt x="956268" y="0"/>
                </a:cubicBezTo>
                <a:cubicBezTo>
                  <a:pt x="1116367" y="-34236"/>
                  <a:pt x="1476401" y="3572"/>
                  <a:pt x="1804279" y="0"/>
                </a:cubicBezTo>
                <a:cubicBezTo>
                  <a:pt x="1836397" y="104698"/>
                  <a:pt x="1751370" y="268392"/>
                  <a:pt x="1804279" y="483692"/>
                </a:cubicBezTo>
                <a:cubicBezTo>
                  <a:pt x="1857188" y="698992"/>
                  <a:pt x="1746333" y="767103"/>
                  <a:pt x="1804279" y="967384"/>
                </a:cubicBezTo>
                <a:cubicBezTo>
                  <a:pt x="1862225" y="1167665"/>
                  <a:pt x="1759366" y="1203915"/>
                  <a:pt x="1804279" y="1368940"/>
                </a:cubicBezTo>
                <a:cubicBezTo>
                  <a:pt x="1681971" y="1422083"/>
                  <a:pt x="1538098" y="1327142"/>
                  <a:pt x="1335166" y="1368940"/>
                </a:cubicBezTo>
                <a:cubicBezTo>
                  <a:pt x="1132234" y="1410738"/>
                  <a:pt x="989351" y="1343494"/>
                  <a:pt x="848011" y="1368940"/>
                </a:cubicBezTo>
                <a:cubicBezTo>
                  <a:pt x="706672" y="1394386"/>
                  <a:pt x="595790" y="1338737"/>
                  <a:pt x="414984" y="1368940"/>
                </a:cubicBezTo>
                <a:cubicBezTo>
                  <a:pt x="234178" y="1399143"/>
                  <a:pt x="152854" y="1330350"/>
                  <a:pt x="0" y="1368940"/>
                </a:cubicBezTo>
                <a:cubicBezTo>
                  <a:pt x="-12381" y="1261267"/>
                  <a:pt x="44868" y="1133891"/>
                  <a:pt x="0" y="953695"/>
                </a:cubicBezTo>
                <a:cubicBezTo>
                  <a:pt x="-44868" y="773500"/>
                  <a:pt x="54648" y="647534"/>
                  <a:pt x="0" y="470003"/>
                </a:cubicBezTo>
                <a:cubicBezTo>
                  <a:pt x="-54648" y="292472"/>
                  <a:pt x="39861" y="158219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94640289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3175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dirty="0">
                <a:solidFill>
                  <a:srgbClr val="00206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Anschaffungen für die Betreuung / OGS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36678A7-7369-0F26-5E28-32C14C725091}"/>
              </a:ext>
            </a:extLst>
          </p:cNvPr>
          <p:cNvSpPr txBox="1"/>
          <p:nvPr/>
        </p:nvSpPr>
        <p:spPr>
          <a:xfrm>
            <a:off x="178304" y="235880"/>
            <a:ext cx="51315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egoe UI Variable Text Light" pitchFamily="2" charset="0"/>
              </a:rPr>
              <a:t>Verein der Freunde und Förderer</a:t>
            </a:r>
          </a:p>
          <a:p>
            <a:pPr algn="ctr"/>
            <a:r>
              <a:rPr lang="de-DE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egoe UI Variable Text Light" pitchFamily="2" charset="0"/>
              </a:rPr>
              <a:t>des Schulverbundes Derichsweiler / Gürzenich</a:t>
            </a:r>
          </a:p>
          <a:p>
            <a:pPr algn="ctr"/>
            <a:r>
              <a:rPr lang="de-DE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egoe UI Variable Text Light" pitchFamily="2" charset="0"/>
              </a:rPr>
              <a:t>Standort Gürzenich e.V.</a:t>
            </a:r>
          </a:p>
        </p:txBody>
      </p:sp>
    </p:spTree>
    <p:extLst>
      <p:ext uri="{BB962C8B-B14F-4D97-AF65-F5344CB8AC3E}">
        <p14:creationId xmlns:p14="http://schemas.microsoft.com/office/powerpoint/2010/main" val="3117982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7295C04A-BEAF-3EC8-CB6C-DA177C7ACCB6}"/>
              </a:ext>
            </a:extLst>
          </p:cNvPr>
          <p:cNvSpPr txBox="1"/>
          <p:nvPr/>
        </p:nvSpPr>
        <p:spPr>
          <a:xfrm>
            <a:off x="376402" y="304343"/>
            <a:ext cx="4624058" cy="6586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100" b="1" dirty="0">
                <a:solidFill>
                  <a:srgbClr val="FF0000"/>
                </a:solidFill>
                <a:latin typeface="Segoe UI Variable Text Light" pitchFamily="2" charset="0"/>
              </a:rPr>
              <a:t>Verein der Freunde und Förderer des Schulverbundes </a:t>
            </a:r>
          </a:p>
          <a:p>
            <a:pPr algn="ctr"/>
            <a:r>
              <a:rPr lang="de-DE" sz="1100" b="1" dirty="0">
                <a:solidFill>
                  <a:srgbClr val="FF0000"/>
                </a:solidFill>
                <a:latin typeface="Segoe UI Variable Text Light" pitchFamily="2" charset="0"/>
              </a:rPr>
              <a:t>Derichsweiler / Gürzenich, Standort Gürzenich e.V.</a:t>
            </a:r>
          </a:p>
          <a:p>
            <a:pPr algn="ctr"/>
            <a:r>
              <a:rPr lang="de-DE" sz="1000" b="1" dirty="0" err="1">
                <a:latin typeface="Segoe UI Variable Text Light" pitchFamily="2" charset="0"/>
              </a:rPr>
              <a:t>Kommgartenweg</a:t>
            </a:r>
            <a:r>
              <a:rPr lang="de-DE" sz="1000" b="1" dirty="0">
                <a:latin typeface="Segoe UI Variable Text Light" pitchFamily="2" charset="0"/>
              </a:rPr>
              <a:t> 51, </a:t>
            </a:r>
            <a:r>
              <a:rPr lang="de-DE" sz="1000" b="1" i="0" u="none" strike="noStrike" baseline="0" dirty="0">
                <a:latin typeface="Segoe UI Variable Text Light" pitchFamily="2" charset="0"/>
              </a:rPr>
              <a:t>52355 Düren – Gürzenich</a:t>
            </a:r>
          </a:p>
          <a:p>
            <a:pPr algn="l"/>
            <a:endParaRPr lang="de-DE" sz="1000" b="0" i="0" u="none" strike="noStrike" baseline="0" dirty="0">
              <a:latin typeface="Segoe UI Variable Text Light" pitchFamily="2" charset="0"/>
            </a:endParaRPr>
          </a:p>
          <a:p>
            <a:pPr algn="l"/>
            <a:r>
              <a:rPr lang="de-DE" sz="1000" b="0" i="0" u="none" strike="noStrike" baseline="0" dirty="0">
                <a:latin typeface="Segoe UI Variable Text Light" pitchFamily="2" charset="0"/>
              </a:rPr>
              <a:t>Ich erkläre hiermit den Beitritt in den o.g. Förderverein:</a:t>
            </a:r>
          </a:p>
          <a:p>
            <a:pPr algn="l"/>
            <a:endParaRPr lang="de-DE" sz="1000" b="0" i="0" u="none" strike="noStrike" baseline="0" dirty="0">
              <a:latin typeface="Segoe UI Variable Text Light" pitchFamily="2" charset="0"/>
            </a:endParaRPr>
          </a:p>
          <a:p>
            <a:pPr algn="l"/>
            <a:r>
              <a:rPr lang="de-DE" sz="1000" b="1" i="0" u="none" strike="noStrike" baseline="0" dirty="0">
                <a:latin typeface="Segoe UI Variable Text Light" pitchFamily="2" charset="0"/>
              </a:rPr>
              <a:t>____________________________________________________________________________________Name, Vorname</a:t>
            </a:r>
          </a:p>
          <a:p>
            <a:pPr algn="l"/>
            <a:r>
              <a:rPr lang="de-DE" sz="1000" b="1" i="0" u="none" strike="noStrike" baseline="0" dirty="0">
                <a:latin typeface="Segoe UI Variable Text Light" pitchFamily="2" charset="0"/>
              </a:rPr>
              <a:t>____________________________________________________________________________________</a:t>
            </a:r>
          </a:p>
          <a:p>
            <a:pPr algn="l"/>
            <a:r>
              <a:rPr lang="de-DE" sz="1000" b="1" i="0" u="none" strike="noStrike" baseline="0" dirty="0">
                <a:latin typeface="Segoe UI Variable Text Light" pitchFamily="2" charset="0"/>
              </a:rPr>
              <a:t>Straße, Hausnummer</a:t>
            </a:r>
          </a:p>
          <a:p>
            <a:pPr algn="l"/>
            <a:r>
              <a:rPr lang="de-DE" sz="1000" b="1" i="0" u="none" strike="noStrike" baseline="0" dirty="0">
                <a:latin typeface="Segoe UI Variable Text Light" pitchFamily="2" charset="0"/>
              </a:rPr>
              <a:t>____________________________________________________________________________________</a:t>
            </a:r>
          </a:p>
          <a:p>
            <a:pPr algn="l"/>
            <a:r>
              <a:rPr lang="de-DE" sz="1000" b="1" i="0" u="none" strike="noStrike" baseline="0" dirty="0">
                <a:latin typeface="Segoe UI Variable Text Light" pitchFamily="2" charset="0"/>
              </a:rPr>
              <a:t>PLZ, Ort</a:t>
            </a:r>
          </a:p>
          <a:p>
            <a:pPr algn="l"/>
            <a:r>
              <a:rPr lang="de-DE" sz="1000" b="1" i="0" u="none" strike="noStrike" baseline="0" dirty="0">
                <a:latin typeface="Segoe UI Variable Text Light" pitchFamily="2" charset="0"/>
              </a:rPr>
              <a:t>____________________________________________________________________________________</a:t>
            </a:r>
          </a:p>
          <a:p>
            <a:pPr algn="l"/>
            <a:r>
              <a:rPr lang="de-DE" sz="1000" b="1" i="0" u="none" strike="noStrike" baseline="0" dirty="0">
                <a:latin typeface="Segoe UI Variable Text Light" pitchFamily="2" charset="0"/>
              </a:rPr>
              <a:t>Telefon</a:t>
            </a:r>
          </a:p>
          <a:p>
            <a:pPr algn="l"/>
            <a:r>
              <a:rPr lang="de-DE" sz="1000" b="1" i="0" u="none" strike="noStrike" baseline="0" dirty="0">
                <a:latin typeface="Segoe UI Variable Text Light" pitchFamily="2" charset="0"/>
              </a:rPr>
              <a:t>____________________________________________________________________________________</a:t>
            </a:r>
          </a:p>
          <a:p>
            <a:pPr algn="l"/>
            <a:r>
              <a:rPr lang="de-DE" sz="1000" b="1" i="0" u="none" strike="noStrike" baseline="0" dirty="0">
                <a:latin typeface="Segoe UI Variable Text Light" pitchFamily="2" charset="0"/>
              </a:rPr>
              <a:t>E-Mail</a:t>
            </a:r>
          </a:p>
          <a:p>
            <a:pPr algn="l"/>
            <a:endParaRPr lang="de-DE" sz="1000" b="0" i="0" u="none" strike="noStrike" baseline="0" dirty="0">
              <a:latin typeface="Segoe UI Variable Text Light" pitchFamily="2" charset="0"/>
            </a:endParaRPr>
          </a:p>
          <a:p>
            <a:pPr algn="l"/>
            <a:r>
              <a:rPr lang="de-DE" sz="1000" b="0" i="0" u="none" strike="noStrike" baseline="0" dirty="0">
                <a:latin typeface="Segoe UI Variable Text Light" pitchFamily="2" charset="0"/>
              </a:rPr>
              <a:t>Ich /wir unterstütze/-n den Verein durch folgenden Beitrag bzw. Spende:</a:t>
            </a:r>
          </a:p>
          <a:p>
            <a:pPr algn="l"/>
            <a:endParaRPr lang="de-DE" sz="1000" b="0" i="0" u="none" strike="noStrike" baseline="0" dirty="0">
              <a:latin typeface="Segoe UI Variable Text Light" pitchFamily="2" charset="0"/>
            </a:endParaRPr>
          </a:p>
          <a:p>
            <a:pPr algn="l"/>
            <a:r>
              <a:rPr lang="de-DE" sz="1000" b="1" i="0" u="none" strike="noStrike" baseline="0" dirty="0">
                <a:latin typeface="Segoe UI Variable Text Light" pitchFamily="2" charset="0"/>
              </a:rPr>
              <a:t>O </a:t>
            </a:r>
            <a:r>
              <a:rPr lang="de-DE" sz="1000" dirty="0">
                <a:latin typeface="Segoe UI Variable Text Light" pitchFamily="2" charset="0"/>
              </a:rPr>
              <a:t>10</a:t>
            </a:r>
            <a:r>
              <a:rPr lang="de-DE" sz="1000" b="0" i="0" u="none" strike="noStrike" baseline="0" dirty="0">
                <a:latin typeface="Segoe UI Variable Text Light" pitchFamily="2" charset="0"/>
              </a:rPr>
              <a:t>,- € (Mindestbeitrag pro Schuljahr), </a:t>
            </a:r>
          </a:p>
          <a:p>
            <a:pPr algn="l"/>
            <a:r>
              <a:rPr lang="de-DE" sz="1000" b="1" i="0" u="none" strike="noStrike" baseline="0" dirty="0">
                <a:latin typeface="Segoe UI Variable Text Light" pitchFamily="2" charset="0"/>
              </a:rPr>
              <a:t>O </a:t>
            </a:r>
            <a:r>
              <a:rPr lang="de-DE" sz="1000" b="0" i="0" u="none" strike="noStrike" baseline="0" dirty="0">
                <a:latin typeface="Segoe UI Variable Text Light" pitchFamily="2" charset="0"/>
              </a:rPr>
              <a:t>_______€ selbstgewählter Betrag (pro Schuljahr), </a:t>
            </a:r>
          </a:p>
          <a:p>
            <a:pPr algn="l"/>
            <a:r>
              <a:rPr lang="de-DE" sz="1000" b="1" i="0" u="none" strike="noStrike" baseline="0" dirty="0">
                <a:latin typeface="Segoe UI Variable Text Light" pitchFamily="2" charset="0"/>
              </a:rPr>
              <a:t>O </a:t>
            </a:r>
            <a:r>
              <a:rPr lang="de-DE" sz="1000" b="0" i="0" u="none" strike="noStrike" baseline="0" dirty="0">
                <a:latin typeface="Segoe UI Variable Text Light" pitchFamily="2" charset="0"/>
              </a:rPr>
              <a:t>100,-€ Firmensponsoring</a:t>
            </a:r>
          </a:p>
          <a:p>
            <a:r>
              <a:rPr lang="de-DE" sz="1000" b="1" i="0" u="none" strike="noStrike" baseline="0" dirty="0">
                <a:latin typeface="Segoe UI Variable Text Light" pitchFamily="2" charset="0"/>
              </a:rPr>
              <a:t>O </a:t>
            </a:r>
            <a:r>
              <a:rPr lang="de-DE" sz="1000" b="0" i="0" u="none" strike="noStrike" baseline="0" dirty="0">
                <a:latin typeface="Segoe UI Variable Text Light" pitchFamily="2" charset="0"/>
              </a:rPr>
              <a:t>________________ € (einmalige Spende)</a:t>
            </a:r>
          </a:p>
          <a:p>
            <a:pPr algn="l"/>
            <a:endParaRPr lang="de-DE" sz="1000" b="0" i="0" u="none" strike="noStrike" baseline="0" dirty="0">
              <a:latin typeface="Segoe UI Variable Text Light" pitchFamily="2" charset="0"/>
            </a:endParaRPr>
          </a:p>
          <a:p>
            <a:pPr algn="l"/>
            <a:r>
              <a:rPr lang="de-DE" sz="1000" b="0" i="0" u="none" strike="noStrike" baseline="0" dirty="0">
                <a:latin typeface="Segoe UI Variable Text Light" pitchFamily="2" charset="0"/>
              </a:rPr>
              <a:t>Die Daten werden zur Mitgliederverwaltung vom Verein gespeichert. Der ausgefüllte Zettel kann in der Grundschule Gürzenich eingeworfen oder bei einer Lehrkraft abgegeben werden.</a:t>
            </a:r>
          </a:p>
          <a:p>
            <a:pPr algn="l"/>
            <a:r>
              <a:rPr lang="de-DE" sz="1000" b="0" i="0" u="none" strike="noStrike" baseline="0" dirty="0">
                <a:latin typeface="Segoe UI Variable Text Light" pitchFamily="2" charset="0"/>
              </a:rPr>
              <a:t>____________________________________________________________________________________</a:t>
            </a:r>
          </a:p>
          <a:p>
            <a:pPr algn="l"/>
            <a:endParaRPr lang="de-DE" sz="1000" b="1" i="0" u="none" strike="noStrike" baseline="0" dirty="0">
              <a:latin typeface="Segoe UI Variable Text Light" pitchFamily="2" charset="0"/>
            </a:endParaRPr>
          </a:p>
          <a:p>
            <a:pPr algn="l"/>
            <a:r>
              <a:rPr lang="de-DE" sz="1000" b="1" i="0" u="none" strike="noStrike" baseline="0" dirty="0">
                <a:latin typeface="Segoe UI Variable Text Light" pitchFamily="2" charset="0"/>
              </a:rPr>
              <a:t>O </a:t>
            </a:r>
            <a:r>
              <a:rPr lang="de-DE" sz="1000" b="0" i="0" u="none" strike="noStrike" baseline="0" dirty="0">
                <a:latin typeface="Segoe UI Variable Text Light" pitchFamily="2" charset="0"/>
              </a:rPr>
              <a:t>Ich ermächtige den o.g. Förderverein, den obenstehenden Betrag per Lastschrift von meinem Konto jährlich einzuziehen (wiederkehrende Zahlungsweise).</a:t>
            </a:r>
          </a:p>
          <a:p>
            <a:pPr algn="l"/>
            <a:r>
              <a:rPr lang="de-DE" sz="1000" b="0" i="0" u="none" strike="noStrike" baseline="0" dirty="0">
                <a:latin typeface="Segoe UI Variable Text Light" pitchFamily="2" charset="0"/>
              </a:rPr>
              <a:t>__________________________________________________________________________________</a:t>
            </a:r>
          </a:p>
          <a:p>
            <a:pPr algn="l"/>
            <a:r>
              <a:rPr lang="de-DE" sz="1000" b="0" i="0" u="none" strike="noStrike" baseline="0" dirty="0">
                <a:latin typeface="Segoe UI Variable Text Light" pitchFamily="2" charset="0"/>
              </a:rPr>
              <a:t>Vorname und Name (Kontoinhaber)</a:t>
            </a:r>
          </a:p>
          <a:p>
            <a:pPr algn="l">
              <a:lnSpc>
                <a:spcPct val="150000"/>
              </a:lnSpc>
            </a:pPr>
            <a:r>
              <a:rPr lang="de-DE" sz="1000" dirty="0">
                <a:latin typeface="Segoe UI Variable Text Light" pitchFamily="2" charset="0"/>
              </a:rPr>
              <a:t>IBAN:</a:t>
            </a:r>
            <a:r>
              <a:rPr lang="de-DE" sz="1000" b="0" i="0" u="none" strike="noStrike" baseline="0" dirty="0">
                <a:latin typeface="Segoe UI Variable Text Light" pitchFamily="2" charset="0"/>
              </a:rPr>
              <a:t>____________________________________________________________________________</a:t>
            </a:r>
          </a:p>
          <a:p>
            <a:pPr algn="l"/>
            <a:r>
              <a:rPr lang="de-DE" sz="1000" b="0" i="0" u="none" strike="noStrike" baseline="0" dirty="0">
                <a:latin typeface="Segoe UI Variable Text Light" pitchFamily="2" charset="0"/>
              </a:rPr>
              <a:t>Kreditinstitut:_____________________________________________________________________</a:t>
            </a:r>
          </a:p>
          <a:p>
            <a:pPr algn="l"/>
            <a:endParaRPr lang="de-DE" sz="900" b="0" i="0" u="none" strike="noStrike" baseline="0" dirty="0">
              <a:latin typeface="Segoe UI Variable Text Light" pitchFamily="2" charset="0"/>
            </a:endParaRPr>
          </a:p>
          <a:p>
            <a:pPr algn="l"/>
            <a:r>
              <a:rPr lang="de-DE" sz="900" b="0" i="0" u="none" strike="noStrike" baseline="0" dirty="0">
                <a:latin typeface="Segoe UI Variable Text Light" pitchFamily="2" charset="0"/>
              </a:rPr>
              <a:t>Der Beitragseinzug erfolgt jährlich im September. Hinweis: Ich kann innerhalb von acht Wochen, beginnend mit dem Belastungsdatum, die Erstattung des belasteten Betrages verlangen. Es gelten dabei die mit dem Kreditinstitut vereinbarten Bedingungen.</a:t>
            </a:r>
          </a:p>
          <a:p>
            <a:pPr algn="l"/>
            <a:endParaRPr lang="de-DE" sz="900" b="0" i="0" u="none" strike="noStrike" baseline="0" dirty="0">
              <a:latin typeface="Segoe UI Variable Text Light" pitchFamily="2" charset="0"/>
            </a:endParaRPr>
          </a:p>
          <a:p>
            <a:pPr algn="l"/>
            <a:r>
              <a:rPr lang="de-DE" sz="1000" b="0" i="0" u="none" strike="noStrike" baseline="0" dirty="0">
                <a:latin typeface="Segoe UI Variable Text Light" pitchFamily="2" charset="0"/>
              </a:rPr>
              <a:t>_____________________________________________________________________________</a:t>
            </a:r>
          </a:p>
          <a:p>
            <a:pPr algn="l"/>
            <a:r>
              <a:rPr lang="de-DE" sz="1000" b="0" i="0" u="none" strike="noStrike" baseline="0" dirty="0">
                <a:latin typeface="Segoe UI Variable Text Light" pitchFamily="2" charset="0"/>
              </a:rPr>
              <a:t>Unterschrift (Kontoinhaber) Datum, Ort</a:t>
            </a:r>
            <a:endParaRPr lang="de-DE" sz="1000" dirty="0">
              <a:latin typeface="Segoe UI Variable Text Light" pitchFamily="2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52D9220-8235-E632-D448-71A1EFBF915F}"/>
              </a:ext>
            </a:extLst>
          </p:cNvPr>
          <p:cNvSpPr txBox="1"/>
          <p:nvPr/>
        </p:nvSpPr>
        <p:spPr>
          <a:xfrm rot="630654">
            <a:off x="4039238" y="812747"/>
            <a:ext cx="1186988" cy="729458"/>
          </a:xfrm>
          <a:custGeom>
            <a:avLst/>
            <a:gdLst>
              <a:gd name="connsiteX0" fmla="*/ 0 w 1186988"/>
              <a:gd name="connsiteY0" fmla="*/ 0 h 729458"/>
              <a:gd name="connsiteX1" fmla="*/ 593494 w 1186988"/>
              <a:gd name="connsiteY1" fmla="*/ 0 h 729458"/>
              <a:gd name="connsiteX2" fmla="*/ 1186988 w 1186988"/>
              <a:gd name="connsiteY2" fmla="*/ 0 h 729458"/>
              <a:gd name="connsiteX3" fmla="*/ 1186988 w 1186988"/>
              <a:gd name="connsiteY3" fmla="*/ 372024 h 729458"/>
              <a:gd name="connsiteX4" fmla="*/ 1186988 w 1186988"/>
              <a:gd name="connsiteY4" fmla="*/ 729458 h 729458"/>
              <a:gd name="connsiteX5" fmla="*/ 617234 w 1186988"/>
              <a:gd name="connsiteY5" fmla="*/ 729458 h 729458"/>
              <a:gd name="connsiteX6" fmla="*/ 0 w 1186988"/>
              <a:gd name="connsiteY6" fmla="*/ 729458 h 729458"/>
              <a:gd name="connsiteX7" fmla="*/ 0 w 1186988"/>
              <a:gd name="connsiteY7" fmla="*/ 386613 h 729458"/>
              <a:gd name="connsiteX8" fmla="*/ 0 w 1186988"/>
              <a:gd name="connsiteY8" fmla="*/ 0 h 729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6988" h="729458" fill="none" extrusionOk="0">
                <a:moveTo>
                  <a:pt x="0" y="0"/>
                </a:moveTo>
                <a:cubicBezTo>
                  <a:pt x="220179" y="-8232"/>
                  <a:pt x="396558" y="13186"/>
                  <a:pt x="593494" y="0"/>
                </a:cubicBezTo>
                <a:cubicBezTo>
                  <a:pt x="790430" y="-13186"/>
                  <a:pt x="1065590" y="7809"/>
                  <a:pt x="1186988" y="0"/>
                </a:cubicBezTo>
                <a:cubicBezTo>
                  <a:pt x="1212984" y="134518"/>
                  <a:pt x="1148145" y="214902"/>
                  <a:pt x="1186988" y="372024"/>
                </a:cubicBezTo>
                <a:cubicBezTo>
                  <a:pt x="1225831" y="529146"/>
                  <a:pt x="1177125" y="628779"/>
                  <a:pt x="1186988" y="729458"/>
                </a:cubicBezTo>
                <a:cubicBezTo>
                  <a:pt x="995440" y="755394"/>
                  <a:pt x="891394" y="696447"/>
                  <a:pt x="617234" y="729458"/>
                </a:cubicBezTo>
                <a:cubicBezTo>
                  <a:pt x="343074" y="762469"/>
                  <a:pt x="152747" y="694359"/>
                  <a:pt x="0" y="729458"/>
                </a:cubicBezTo>
                <a:cubicBezTo>
                  <a:pt x="-8455" y="630134"/>
                  <a:pt x="21645" y="538198"/>
                  <a:pt x="0" y="386613"/>
                </a:cubicBezTo>
                <a:cubicBezTo>
                  <a:pt x="-21645" y="235028"/>
                  <a:pt x="41408" y="94724"/>
                  <a:pt x="0" y="0"/>
                </a:cubicBezTo>
                <a:close/>
              </a:path>
              <a:path w="1186988" h="729458" stroke="0" extrusionOk="0">
                <a:moveTo>
                  <a:pt x="0" y="0"/>
                </a:moveTo>
                <a:cubicBezTo>
                  <a:pt x="287767" y="-13746"/>
                  <a:pt x="317167" y="10692"/>
                  <a:pt x="605364" y="0"/>
                </a:cubicBezTo>
                <a:cubicBezTo>
                  <a:pt x="893561" y="-10692"/>
                  <a:pt x="901103" y="25128"/>
                  <a:pt x="1186988" y="0"/>
                </a:cubicBezTo>
                <a:cubicBezTo>
                  <a:pt x="1213992" y="132783"/>
                  <a:pt x="1173441" y="213995"/>
                  <a:pt x="1186988" y="379318"/>
                </a:cubicBezTo>
                <a:cubicBezTo>
                  <a:pt x="1200535" y="544641"/>
                  <a:pt x="1158629" y="554663"/>
                  <a:pt x="1186988" y="729458"/>
                </a:cubicBezTo>
                <a:cubicBezTo>
                  <a:pt x="911338" y="748028"/>
                  <a:pt x="880847" y="719511"/>
                  <a:pt x="617234" y="729458"/>
                </a:cubicBezTo>
                <a:cubicBezTo>
                  <a:pt x="353621" y="739405"/>
                  <a:pt x="133178" y="697794"/>
                  <a:pt x="0" y="729458"/>
                </a:cubicBezTo>
                <a:cubicBezTo>
                  <a:pt x="-26295" y="540013"/>
                  <a:pt x="3108" y="531061"/>
                  <a:pt x="0" y="350140"/>
                </a:cubicBezTo>
                <a:cubicBezTo>
                  <a:pt x="-3108" y="169219"/>
                  <a:pt x="9588" y="124421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57265931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3175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b="0" i="0" u="none" strike="noStrike" baseline="0">
                <a:solidFill>
                  <a:srgbClr val="00206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de-DE" dirty="0"/>
              <a:t>Werde Mitglied </a:t>
            </a:r>
          </a:p>
        </p:txBody>
      </p:sp>
    </p:spTree>
    <p:extLst>
      <p:ext uri="{BB962C8B-B14F-4D97-AF65-F5344CB8AC3E}">
        <p14:creationId xmlns:p14="http://schemas.microsoft.com/office/powerpoint/2010/main" val="2516578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250</Words>
  <Application>Microsoft Office PowerPoint</Application>
  <PresentationFormat>B5 (ISO) Papier (176 x 250 mm)</PresentationFormat>
  <Paragraphs>46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Segoe UI Semibold</vt:lpstr>
      <vt:lpstr>Segoe UI Variable Text Light</vt:lpstr>
      <vt:lpstr>Office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Anke Hempsch</dc:creator>
  <cp:lastModifiedBy>Nadine De Rose</cp:lastModifiedBy>
  <cp:revision>18</cp:revision>
  <cp:lastPrinted>2023-08-30T13:20:49Z</cp:lastPrinted>
  <dcterms:created xsi:type="dcterms:W3CDTF">2023-08-25T10:32:25Z</dcterms:created>
  <dcterms:modified xsi:type="dcterms:W3CDTF">2026-07-14T10:17:57Z</dcterms:modified>
</cp:coreProperties>
</file>